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7" r:id="rId3"/>
    <p:sldId id="257" r:id="rId4"/>
    <p:sldId id="284" r:id="rId5"/>
    <p:sldId id="292" r:id="rId6"/>
    <p:sldId id="293" r:id="rId7"/>
    <p:sldId id="294" r:id="rId8"/>
    <p:sldId id="296" r:id="rId9"/>
    <p:sldId id="285" r:id="rId10"/>
    <p:sldId id="310" r:id="rId11"/>
    <p:sldId id="297" r:id="rId12"/>
    <p:sldId id="311" r:id="rId13"/>
    <p:sldId id="286" r:id="rId14"/>
    <p:sldId id="299" r:id="rId15"/>
    <p:sldId id="300" r:id="rId16"/>
    <p:sldId id="301" r:id="rId17"/>
    <p:sldId id="313" r:id="rId18"/>
    <p:sldId id="287" r:id="rId19"/>
    <p:sldId id="302" r:id="rId20"/>
    <p:sldId id="312" r:id="rId21"/>
    <p:sldId id="304" r:id="rId22"/>
    <p:sldId id="305" r:id="rId23"/>
    <p:sldId id="288" r:id="rId24"/>
    <p:sldId id="281" r:id="rId25"/>
    <p:sldId id="289" r:id="rId26"/>
    <p:sldId id="307" r:id="rId27"/>
    <p:sldId id="308" r:id="rId28"/>
    <p:sldId id="280" r:id="rId29"/>
    <p:sldId id="283" r:id="rId30"/>
    <p:sldId id="261" r:id="rId31"/>
    <p:sldId id="306" r:id="rId32"/>
    <p:sldId id="309" r:id="rId33"/>
    <p:sldId id="268" r:id="rId34"/>
    <p:sldId id="258" r:id="rId35"/>
    <p:sldId id="259" r:id="rId36"/>
    <p:sldId id="263" r:id="rId3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212" userDrawn="1">
          <p15:clr>
            <a:srgbClr val="A4A3A4"/>
          </p15:clr>
        </p15:guide>
        <p15:guide id="4" pos="7468" userDrawn="1">
          <p15:clr>
            <a:srgbClr val="A4A3A4"/>
          </p15:clr>
        </p15:guide>
        <p15:guide id="5" orient="horz" pos="119" userDrawn="1">
          <p15:clr>
            <a:srgbClr val="A4A3A4"/>
          </p15:clr>
        </p15:guide>
        <p15:guide id="6" orient="horz" pos="4201" userDrawn="1">
          <p15:clr>
            <a:srgbClr val="A4A3A4"/>
          </p15:clr>
        </p15:guide>
        <p15:guide id="8" pos="2026" userDrawn="1">
          <p15:clr>
            <a:srgbClr val="A4A3A4"/>
          </p15:clr>
        </p15:guide>
        <p15:guide id="9" pos="3840" userDrawn="1">
          <p15:clr>
            <a:srgbClr val="A4A3A4"/>
          </p15:clr>
        </p15:guide>
        <p15:guide id="10" pos="56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292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26" autoAdjust="0"/>
    <p:restoredTop sz="96218" autoAdjust="0"/>
  </p:normalViewPr>
  <p:slideViewPr>
    <p:cSldViewPr>
      <p:cViewPr varScale="1">
        <p:scale>
          <a:sx n="96" d="100"/>
          <a:sy n="96" d="100"/>
        </p:scale>
        <p:origin x="72" y="219"/>
      </p:cViewPr>
      <p:guideLst>
        <p:guide orient="horz" pos="2160"/>
        <p:guide pos="212"/>
        <p:guide pos="7468"/>
        <p:guide orient="horz" pos="119"/>
        <p:guide orient="horz" pos="4201"/>
        <p:guide pos="2026"/>
        <p:guide pos="3840"/>
        <p:guide pos="565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>
        <p:scale>
          <a:sx n="84" d="100"/>
          <a:sy n="84" d="100"/>
        </p:scale>
        <p:origin x="2825" y="34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9T22:16:48.16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9T22:16:48.16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9T22:16:48.16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9T22:16:48.16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9T22:16:48.16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9T22:16:48.16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9T22:16:48.16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6-29T22:16:48.169"/>
    </inkml:context>
    <inkml:brush xml:id="br0">
      <inkml:brushProperty name="width" value="0.05" units="cm"/>
      <inkml:brushProperty name="height" value="0.05" units="cm"/>
      <inkml:brushProperty name="color" value="#004F8B"/>
      <inkml:brushProperty name="ignorePressure" value="1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677DD9-E2BE-4157-985F-FB1C535204BD}" type="datetimeFigureOut">
              <a:rPr lang="en-US" smtClean="0"/>
              <a:t>7/3/2020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922286-6490-44D2-91FC-C59CAA18B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28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22286-6490-44D2-91FC-C59CAA18BD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70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922286-6490-44D2-91FC-C59CAA18BD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66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4253A7-EAAA-42DB-BEC5-5E5427262C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89000"/>
            <a:ext cx="11520000" cy="6480000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0741526"/>
      </p:ext>
    </p:extLst>
  </p:cSld>
  <p:clrMapOvr>
    <a:masterClrMapping/>
  </p:clrMapOvr>
  <p:transition>
    <p:cover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F30086-1ADE-411E-8635-6E19F834C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87770EA-BC85-40E1-B0A0-23C783240C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37ED10-B408-4F18-B8CF-D6A48C3C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6000" y="6303875"/>
            <a:ext cx="2880000" cy="417600"/>
          </a:xfrm>
          <a:prstGeom prst="rect">
            <a:avLst/>
          </a:prstGeom>
        </p:spPr>
        <p:txBody>
          <a:bodyPr/>
          <a:lstStyle/>
          <a:p>
            <a:fld id="{1EC0DBCC-12AC-4E89-89E2-EBB3788BFD27}" type="datetimeFigureOut">
              <a:rPr lang="es-ES" smtClean="0"/>
              <a:t>03/07/2020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D14E96-3BF8-439F-A2EA-7E0F27E9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FFFAC5-D1F6-44F5-B24A-D2AEF14C8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000" y="6343984"/>
            <a:ext cx="2880000" cy="365125"/>
          </a:xfrm>
          <a:prstGeom prst="rect">
            <a:avLst/>
          </a:prstGeom>
        </p:spPr>
        <p:txBody>
          <a:bodyPr/>
          <a:lstStyle/>
          <a:p>
            <a:fld id="{8DFCC90B-1C64-46E9-BAF8-054C60B400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6087812"/>
      </p:ext>
    </p:extLst>
  </p:cSld>
  <p:clrMapOvr>
    <a:masterClrMapping/>
  </p:clrMapOvr>
  <p:transition>
    <p:cover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7F554D7-22C7-4D8A-A1E4-17B53FCA62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373E008-B504-4A7C-9339-7FA1BC189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6F5B794-222B-4534-9E38-C756F58AB5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6000" y="6303875"/>
            <a:ext cx="2880000" cy="417600"/>
          </a:xfrm>
          <a:prstGeom prst="rect">
            <a:avLst/>
          </a:prstGeom>
        </p:spPr>
        <p:txBody>
          <a:bodyPr/>
          <a:lstStyle/>
          <a:p>
            <a:fld id="{1EC0DBCC-12AC-4E89-89E2-EBB3788BFD27}" type="datetimeFigureOut">
              <a:rPr lang="es-ES" smtClean="0"/>
              <a:t>03/07/2020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53D4AD-E647-42C7-9602-37F8055C3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8884E8-95ED-45EE-86AC-C81B9DBE6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000" y="6343984"/>
            <a:ext cx="2880000" cy="365125"/>
          </a:xfrm>
          <a:prstGeom prst="rect">
            <a:avLst/>
          </a:prstGeom>
        </p:spPr>
        <p:txBody>
          <a:bodyPr/>
          <a:lstStyle/>
          <a:p>
            <a:fld id="{8DFCC90B-1C64-46E9-BAF8-054C60B400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185359"/>
      </p:ext>
    </p:extLst>
  </p:cSld>
  <p:clrMapOvr>
    <a:masterClrMapping/>
  </p:clrMapOvr>
  <p:transition>
    <p:cover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64B8A2-A652-40FD-83D5-702E5B879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22CF75-716E-4B8B-A08C-AA2888F3C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7D001C-A76E-47B7-9EA9-81427DE71E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6000" y="6303875"/>
            <a:ext cx="2880000" cy="417600"/>
          </a:xfrm>
          <a:prstGeom prst="rect">
            <a:avLst/>
          </a:prstGeom>
        </p:spPr>
        <p:txBody>
          <a:bodyPr/>
          <a:lstStyle/>
          <a:p>
            <a:fld id="{1EC0DBCC-12AC-4E89-89E2-EBB3788BFD27}" type="datetimeFigureOut">
              <a:rPr lang="es-ES" smtClean="0"/>
              <a:t>03/07/2020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A61B4B-F3D9-4941-A687-479DB1973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FD41F2-2229-44EC-8AA2-919BC9D09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000" y="6343984"/>
            <a:ext cx="2880000" cy="365125"/>
          </a:xfrm>
          <a:prstGeom prst="rect">
            <a:avLst/>
          </a:prstGeom>
        </p:spPr>
        <p:txBody>
          <a:bodyPr/>
          <a:lstStyle/>
          <a:p>
            <a:fld id="{8DFCC90B-1C64-46E9-BAF8-054C60B400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6429642"/>
      </p:ext>
    </p:extLst>
  </p:cSld>
  <p:clrMapOvr>
    <a:masterClrMapping/>
  </p:clrMapOvr>
  <p:transition>
    <p:cover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F1EEEC-2481-4A7B-BA21-E23A2C227F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384000" y="188914"/>
            <a:ext cx="5400000" cy="1080086"/>
          </a:xfrm>
          <a:prstGeom prst="roundRect">
            <a:avLst>
              <a:gd name="adj" fmla="val 3061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180000" tIns="180000" rIns="324000" bIns="180000" rtlCol="0" anchor="ctr">
            <a:noAutofit/>
          </a:bodyPr>
          <a:lstStyle>
            <a:lvl1pPr algn="r">
              <a:defRPr lang="es-ES" dirty="0"/>
            </a:lvl1pPr>
          </a:lstStyle>
          <a:p>
            <a:pPr marL="0" lvl="0" algn="r">
              <a:lnSpc>
                <a:spcPct val="120000"/>
              </a:lnSpc>
            </a:pPr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39374075"/>
      </p:ext>
    </p:extLst>
  </p:cSld>
  <p:clrMapOvr>
    <a:masterClrMapping/>
  </p:clrMapOvr>
  <p:transition>
    <p:cover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CE3541-8B79-43A9-902D-F10C751DC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F943B2-BC4E-479F-97BC-0F8F38ABED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5A945AC-A4FD-4002-99B4-C900DBCFB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AB54BA2-3274-4A6B-B55F-136656F782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6000" y="6303875"/>
            <a:ext cx="2880000" cy="417600"/>
          </a:xfrm>
          <a:prstGeom prst="rect">
            <a:avLst/>
          </a:prstGeom>
        </p:spPr>
        <p:txBody>
          <a:bodyPr/>
          <a:lstStyle/>
          <a:p>
            <a:fld id="{1EC0DBCC-12AC-4E89-89E2-EBB3788BFD27}" type="datetimeFigureOut">
              <a:rPr lang="es-ES" smtClean="0"/>
              <a:t>03/07/2020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A1AD92-6D76-4A95-92CC-A0C93F4D0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AFFE00D-0C3E-4CC5-9EC5-BD86E03B1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000" y="6343984"/>
            <a:ext cx="2880000" cy="365125"/>
          </a:xfrm>
          <a:prstGeom prst="rect">
            <a:avLst/>
          </a:prstGeom>
        </p:spPr>
        <p:txBody>
          <a:bodyPr/>
          <a:lstStyle/>
          <a:p>
            <a:fld id="{8DFCC90B-1C64-46E9-BAF8-054C60B400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7431682"/>
      </p:ext>
    </p:extLst>
  </p:cSld>
  <p:clrMapOvr>
    <a:masterClrMapping/>
  </p:clrMapOvr>
  <p:transition>
    <p:cover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EBC09F-ECAF-448E-B772-F2B9F1650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A9F0B4-1F28-477C-8DD6-1633FB3C7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FB89CE-1E57-4152-BED0-C2E439A35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2A2C97D-33E2-484D-9AB0-1825CB3B4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6866C45-236D-4115-B606-616A2DA5C0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74F4742-E3A6-4D28-8D3C-86074B8E8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6000" y="6303875"/>
            <a:ext cx="2880000" cy="417600"/>
          </a:xfrm>
          <a:prstGeom prst="rect">
            <a:avLst/>
          </a:prstGeom>
        </p:spPr>
        <p:txBody>
          <a:bodyPr/>
          <a:lstStyle/>
          <a:p>
            <a:fld id="{1EC0DBCC-12AC-4E89-89E2-EBB3788BFD27}" type="datetimeFigureOut">
              <a:rPr lang="es-ES" smtClean="0"/>
              <a:t>03/07/2020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571AA65-2F08-40E9-8150-FAE2AE7D1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093994F-F0E4-4E9F-AC9F-9F93F51C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000" y="6343984"/>
            <a:ext cx="2880000" cy="365125"/>
          </a:xfrm>
          <a:prstGeom prst="rect">
            <a:avLst/>
          </a:prstGeom>
        </p:spPr>
        <p:txBody>
          <a:bodyPr/>
          <a:lstStyle/>
          <a:p>
            <a:fld id="{8DFCC90B-1C64-46E9-BAF8-054C60B400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5752278"/>
      </p:ext>
    </p:extLst>
  </p:cSld>
  <p:clrMapOvr>
    <a:masterClrMapping/>
  </p:clrMapOvr>
  <p:transition>
    <p:cover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99AEE0-6617-41EC-B762-F9D7AE56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89C6B79-8A8D-4827-ADDB-92C51E29AD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6000" y="6303875"/>
            <a:ext cx="2880000" cy="417600"/>
          </a:xfrm>
          <a:prstGeom prst="rect">
            <a:avLst/>
          </a:prstGeom>
        </p:spPr>
        <p:txBody>
          <a:bodyPr/>
          <a:lstStyle/>
          <a:p>
            <a:fld id="{1EC0DBCC-12AC-4E89-89E2-EBB3788BFD27}" type="datetimeFigureOut">
              <a:rPr lang="es-ES" smtClean="0"/>
              <a:t>03/07/2020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13965E1-5714-411B-8977-10C22EAC8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89989BC-A78E-4854-A594-510637916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000" y="6343984"/>
            <a:ext cx="2880000" cy="365125"/>
          </a:xfrm>
          <a:prstGeom prst="rect">
            <a:avLst/>
          </a:prstGeom>
        </p:spPr>
        <p:txBody>
          <a:bodyPr/>
          <a:lstStyle/>
          <a:p>
            <a:fld id="{8DFCC90B-1C64-46E9-BAF8-054C60B400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6883969"/>
      </p:ext>
    </p:extLst>
  </p:cSld>
  <p:clrMapOvr>
    <a:masterClrMapping/>
  </p:clrMapOvr>
  <p:transition>
    <p:cover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A8E5BA6-8AEB-4E01-8885-31C05D5CFC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6000" y="6303875"/>
            <a:ext cx="2880000" cy="417600"/>
          </a:xfrm>
          <a:prstGeom prst="rect">
            <a:avLst/>
          </a:prstGeom>
        </p:spPr>
        <p:txBody>
          <a:bodyPr/>
          <a:lstStyle/>
          <a:p>
            <a:fld id="{1EC0DBCC-12AC-4E89-89E2-EBB3788BFD27}" type="datetimeFigureOut">
              <a:rPr lang="es-ES" smtClean="0"/>
              <a:t>03/07/2020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6809BAE-8817-48B2-864D-6A2A0A5CE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9DD477-42FA-4CCB-8051-EED80929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000" y="6343984"/>
            <a:ext cx="2880000" cy="365125"/>
          </a:xfrm>
          <a:prstGeom prst="rect">
            <a:avLst/>
          </a:prstGeom>
        </p:spPr>
        <p:txBody>
          <a:bodyPr/>
          <a:lstStyle/>
          <a:p>
            <a:fld id="{8DFCC90B-1C64-46E9-BAF8-054C60B400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8970738"/>
      </p:ext>
    </p:extLst>
  </p:cSld>
  <p:clrMapOvr>
    <a:masterClrMapping/>
  </p:clrMapOvr>
  <p:transition>
    <p:cover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8F0330-0204-4A89-B2B6-C00E7C364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BD64DA-6CD7-408E-A561-314F9A122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341A74-5E03-4684-B2EF-5A98042F22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C0EE60A-5F4B-4184-9335-B65959D596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6000" y="6303875"/>
            <a:ext cx="2880000" cy="417600"/>
          </a:xfrm>
          <a:prstGeom prst="rect">
            <a:avLst/>
          </a:prstGeom>
        </p:spPr>
        <p:txBody>
          <a:bodyPr/>
          <a:lstStyle/>
          <a:p>
            <a:fld id="{1EC0DBCC-12AC-4E89-89E2-EBB3788BFD27}" type="datetimeFigureOut">
              <a:rPr lang="es-ES" smtClean="0"/>
              <a:t>03/07/2020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1F54F9-F25D-454D-9F5C-249750A04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5D43099-E568-4E74-88FB-AF5D429C9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000" y="6343984"/>
            <a:ext cx="2880000" cy="365125"/>
          </a:xfrm>
          <a:prstGeom prst="rect">
            <a:avLst/>
          </a:prstGeom>
        </p:spPr>
        <p:txBody>
          <a:bodyPr/>
          <a:lstStyle/>
          <a:p>
            <a:fld id="{8DFCC90B-1C64-46E9-BAF8-054C60B400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0934762"/>
      </p:ext>
    </p:extLst>
  </p:cSld>
  <p:clrMapOvr>
    <a:masterClrMapping/>
  </p:clrMapOvr>
  <p:transition>
    <p:cover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A74B1-E87E-42F2-9174-8ADA1EBFC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791FEA4-0703-4AEB-9DA3-DF2FAD8CAC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520429-B0F2-4681-8641-3E2769ED3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6D6C77-D637-4D75-97E6-5163470190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6000" y="6303875"/>
            <a:ext cx="2880000" cy="417600"/>
          </a:xfrm>
          <a:prstGeom prst="rect">
            <a:avLst/>
          </a:prstGeom>
        </p:spPr>
        <p:txBody>
          <a:bodyPr/>
          <a:lstStyle/>
          <a:p>
            <a:fld id="{1EC0DBCC-12AC-4E89-89E2-EBB3788BFD27}" type="datetimeFigureOut">
              <a:rPr lang="es-ES" smtClean="0"/>
              <a:t>03/07/2020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439A16-E64F-4019-8CB0-7BD19DB87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8D11F5-2200-4D9F-93FF-500CFA4A8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000" y="6343984"/>
            <a:ext cx="2880000" cy="365125"/>
          </a:xfrm>
          <a:prstGeom prst="rect">
            <a:avLst/>
          </a:prstGeom>
        </p:spPr>
        <p:txBody>
          <a:bodyPr/>
          <a:lstStyle/>
          <a:p>
            <a:fld id="{8DFCC90B-1C64-46E9-BAF8-054C60B400DE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32871"/>
      </p:ext>
    </p:extLst>
  </p:cSld>
  <p:clrMapOvr>
    <a:masterClrMapping/>
  </p:clrMapOvr>
  <p:transition>
    <p:cover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tile tx="0" ty="0" sx="50000" sy="50000" flip="none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9F64DC3-4827-4696-BA36-4554B9AAE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89001"/>
            <a:ext cx="11520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7819A9-E911-493F-8FFC-85B045F62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269000"/>
            <a:ext cx="11520000" cy="54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022018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cover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radecalc.app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7.png"/><Relationship Id="rId7" Type="http://schemas.openxmlformats.org/officeDocument/2006/relationships/image" Target="../media/image46.svg"/><Relationship Id="rId12" Type="http://schemas.openxmlformats.org/officeDocument/2006/relationships/image" Target="../media/image16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16.png"/><Relationship Id="rId10" Type="http://schemas.openxmlformats.org/officeDocument/2006/relationships/image" Target="../media/image63.png"/><Relationship Id="rId4" Type="http://schemas.openxmlformats.org/officeDocument/2006/relationships/image" Target="../media/image58.svg"/><Relationship Id="rId9" Type="http://schemas.openxmlformats.org/officeDocument/2006/relationships/image" Target="../media/image6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.png"/><Relationship Id="rId7" Type="http://schemas.openxmlformats.org/officeDocument/2006/relationships/image" Target="../media/image69.svg"/><Relationship Id="rId12" Type="http://schemas.openxmlformats.org/officeDocument/2006/relationships/image" Target="../media/image16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svg"/><Relationship Id="rId5" Type="http://schemas.openxmlformats.org/officeDocument/2006/relationships/image" Target="../media/image67.sv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7.png"/><Relationship Id="rId7" Type="http://schemas.openxmlformats.org/officeDocument/2006/relationships/image" Target="../media/image87.svg"/><Relationship Id="rId12" Type="http://schemas.openxmlformats.org/officeDocument/2006/relationships/image" Target="../media/image16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svg"/><Relationship Id="rId5" Type="http://schemas.openxmlformats.org/officeDocument/2006/relationships/image" Target="../media/image85.sv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7" Type="http://schemas.openxmlformats.org/officeDocument/2006/relationships/image" Target="../media/image16.png"/><Relationship Id="rId2" Type="http://schemas.openxmlformats.org/officeDocument/2006/relationships/hyperlink" Target="https://gradecalc.app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7.png"/><Relationship Id="rId7" Type="http://schemas.openxmlformats.org/officeDocument/2006/relationships/image" Target="../media/image97.svg"/><Relationship Id="rId12" Type="http://schemas.openxmlformats.org/officeDocument/2006/relationships/image" Target="../media/image16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svg"/><Relationship Id="rId5" Type="http://schemas.openxmlformats.org/officeDocument/2006/relationships/image" Target="../media/image95.sv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7.png"/><Relationship Id="rId7" Type="http://schemas.openxmlformats.org/officeDocument/2006/relationships/image" Target="../media/image105.svg"/><Relationship Id="rId12" Type="http://schemas.openxmlformats.org/officeDocument/2006/relationships/image" Target="../media/image16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svg"/><Relationship Id="rId5" Type="http://schemas.openxmlformats.org/officeDocument/2006/relationships/image" Target="../media/image103.sv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radecalc.app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svg"/><Relationship Id="rId3" Type="http://schemas.openxmlformats.org/officeDocument/2006/relationships/image" Target="../media/image20.svg"/><Relationship Id="rId7" Type="http://schemas.openxmlformats.org/officeDocument/2006/relationships/image" Target="../media/image24.sv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38.svg"/><Relationship Id="rId12" Type="http://schemas.openxmlformats.org/officeDocument/2006/relationships/image" Target="../media/image1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87A1B-B4B4-457B-B0F5-6F8DFFAEE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615015"/>
            <a:ext cx="12192000" cy="1575412"/>
          </a:xfrm>
        </p:spPr>
        <p:txBody>
          <a:bodyPr anchor="t">
            <a:normAutofit/>
          </a:bodyPr>
          <a:lstStyle/>
          <a:p>
            <a:r>
              <a:rPr lang="en-US" sz="4800" b="1" dirty="0"/>
              <a:t>College grades manager and speculator </a:t>
            </a:r>
            <a:br>
              <a:rPr lang="en-US" sz="4800" b="1" dirty="0"/>
            </a:br>
            <a:r>
              <a:rPr lang="en-US" sz="4800" b="0" dirty="0">
                <a:solidFill>
                  <a:schemeClr val="tx2"/>
                </a:solidFill>
              </a:rPr>
              <a:t>progressive web app</a:t>
            </a:r>
            <a:endParaRPr lang="es-ES" sz="4800" b="0" dirty="0">
              <a:solidFill>
                <a:schemeClr val="tx2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38703D-910E-407A-9426-9BB22F25B8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2158137"/>
            <a:ext cx="9144000" cy="1088999"/>
          </a:xfrm>
        </p:spPr>
        <p:txBody>
          <a:bodyPr/>
          <a:lstStyle/>
          <a:p>
            <a:pPr marL="0" indent="0" algn="ctr">
              <a:buNone/>
            </a:pPr>
            <a:r>
              <a:rPr lang="ca-ES" b="1" dirty="0"/>
              <a:t>GradeCalc</a:t>
            </a:r>
          </a:p>
          <a:p>
            <a:pPr marL="0" indent="0" algn="ctr">
              <a:buNone/>
            </a:pPr>
            <a:r>
              <a:rPr lang="ca-ES" sz="20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https://gradecalc.app</a:t>
            </a:r>
            <a:endParaRPr lang="ca-ES" sz="2000" dirty="0">
              <a:solidFill>
                <a:schemeClr val="tx2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521C7D3-1A58-44AB-9D19-2907473F16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000" y="178137"/>
            <a:ext cx="1980000" cy="1980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5CB4356-4CC0-4606-BC4E-B070F127AC70}"/>
              </a:ext>
            </a:extLst>
          </p:cNvPr>
          <p:cNvSpPr/>
          <p:nvPr/>
        </p:nvSpPr>
        <p:spPr>
          <a:xfrm>
            <a:off x="5376000" y="5940534"/>
            <a:ext cx="2474002" cy="626701"/>
          </a:xfrm>
          <a:prstGeom prst="rect">
            <a:avLst/>
          </a:prstGeom>
        </p:spPr>
        <p:txBody>
          <a:bodyPr wrap="none" lIns="36000" tIns="36000" rIns="36000" bIns="36000" anchor="ctr">
            <a:spAutoFit/>
          </a:bodyPr>
          <a:lstStyle/>
          <a:p>
            <a:r>
              <a:rPr lang="es-ES" dirty="0"/>
              <a:t>Maurici Abad Gutierrez</a:t>
            </a:r>
          </a:p>
          <a:p>
            <a:r>
              <a:rPr lang="es-ES" dirty="0">
                <a:solidFill>
                  <a:schemeClr val="tx2"/>
                </a:solidFill>
              </a:rPr>
              <a:t>Cristina Gómez Seoane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954DE01-F21B-4021-907D-07E8C7325BC2}"/>
              </a:ext>
            </a:extLst>
          </p:cNvPr>
          <p:cNvSpPr/>
          <p:nvPr/>
        </p:nvSpPr>
        <p:spPr>
          <a:xfrm>
            <a:off x="4424851" y="5940535"/>
            <a:ext cx="951149" cy="626701"/>
          </a:xfrm>
          <a:prstGeom prst="rect">
            <a:avLst/>
          </a:prstGeom>
        </p:spPr>
        <p:txBody>
          <a:bodyPr wrap="none" lIns="36000" tIns="36000" rIns="36000" bIns="36000" anchor="ctr">
            <a:spAutoFit/>
          </a:bodyPr>
          <a:lstStyle/>
          <a:p>
            <a:pPr algn="r"/>
            <a:r>
              <a:rPr lang="en-US" dirty="0"/>
              <a:t>Author</a:t>
            </a:r>
            <a:r>
              <a:rPr lang="ca-ES" dirty="0"/>
              <a:t>:</a:t>
            </a:r>
          </a:p>
          <a:p>
            <a:pPr algn="r"/>
            <a:r>
              <a:rPr lang="ca-ES" dirty="0">
                <a:solidFill>
                  <a:schemeClr val="tx2"/>
                </a:solidFill>
              </a:rPr>
              <a:t>Director:</a:t>
            </a:r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F432C-A5F5-44D7-A9D9-11932BEDFE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6064884"/>
            <a:ext cx="2520000" cy="37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BFCC3C-04D8-4B5C-A457-E3973F7D1B2F}"/>
              </a:ext>
            </a:extLst>
          </p:cNvPr>
          <p:cNvSpPr/>
          <p:nvPr/>
        </p:nvSpPr>
        <p:spPr>
          <a:xfrm>
            <a:off x="5212629" y="5380814"/>
            <a:ext cx="168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</a:t>
            </a:r>
            <a:r>
              <a:rPr lang="en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</a:t>
            </a:r>
            <a:r>
              <a:rPr lang="en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</a:t>
            </a:r>
            <a:r>
              <a:rPr lang="en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460893"/>
      </p:ext>
    </p:extLst>
  </p:cSld>
  <p:clrMapOvr>
    <a:masterClrMapping/>
  </p:clrMapOvr>
  <p:transition>
    <p:cover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34634-21FC-4C67-898A-2567E372A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 dirty="0"/>
              <a:t>O</a:t>
            </a:r>
            <a:r>
              <a:rPr lang="en-US" dirty="0"/>
              <a:t>b</a:t>
            </a:r>
            <a:r>
              <a:rPr lang="en-150" dirty="0"/>
              <a:t>j</a:t>
            </a:r>
            <a:r>
              <a:rPr lang="en-US" dirty="0"/>
              <a:t>e</a:t>
            </a:r>
            <a:r>
              <a:rPr lang="en-150" dirty="0"/>
              <a:t>c</a:t>
            </a:r>
            <a:r>
              <a:rPr lang="en-US" dirty="0"/>
              <a:t>t</a:t>
            </a:r>
            <a:r>
              <a:rPr lang="en-150" dirty="0" err="1"/>
              <a:t>ives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3CD44-A22E-47F6-B089-5611838DD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functionalities. </a:t>
            </a:r>
            <a:endParaRPr lang="en-150" dirty="0"/>
          </a:p>
          <a:p>
            <a:r>
              <a:rPr lang="en-US" dirty="0"/>
              <a:t>Migrate code to a JavaScript task runner or bundler. </a:t>
            </a:r>
            <a:endParaRPr lang="en-150" dirty="0"/>
          </a:p>
          <a:p>
            <a:r>
              <a:rPr lang="en-US" dirty="0"/>
              <a:t>Improve UI design. </a:t>
            </a:r>
            <a:endParaRPr lang="en-150" dirty="0"/>
          </a:p>
          <a:p>
            <a:r>
              <a:rPr lang="en-US" dirty="0"/>
              <a:t>Brand design. </a:t>
            </a:r>
            <a:endParaRPr lang="en-150" dirty="0"/>
          </a:p>
          <a:p>
            <a:r>
              <a:rPr lang="en-US" dirty="0"/>
              <a:t>Bug fixing. </a:t>
            </a:r>
            <a:endParaRPr lang="en-150" dirty="0"/>
          </a:p>
          <a:p>
            <a:r>
              <a:rPr lang="en-US" dirty="0"/>
              <a:t>Add tests to the code. </a:t>
            </a:r>
            <a:endParaRPr lang="en-150" dirty="0"/>
          </a:p>
          <a:p>
            <a:r>
              <a:rPr lang="en-US" dirty="0"/>
              <a:t>Implement Continuous Integration and Deployment. </a:t>
            </a:r>
            <a:endParaRPr lang="en-150" dirty="0"/>
          </a:p>
          <a:p>
            <a:r>
              <a:rPr lang="en-US" dirty="0"/>
              <a:t>Implement users accounts.</a:t>
            </a:r>
          </a:p>
        </p:txBody>
      </p:sp>
    </p:spTree>
    <p:extLst>
      <p:ext uri="{BB962C8B-B14F-4D97-AF65-F5344CB8AC3E}">
        <p14:creationId xmlns:p14="http://schemas.microsoft.com/office/powerpoint/2010/main" val="2535262290"/>
      </p:ext>
    </p:extLst>
  </p:cSld>
  <p:clrMapOvr>
    <a:masterClrMapping/>
  </p:clrMapOvr>
  <p:transition>
    <p:cover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34634-21FC-4C67-898A-2567E372A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549000"/>
            <a:ext cx="10800000" cy="720001"/>
          </a:xfrm>
        </p:spPr>
        <p:txBody>
          <a:bodyPr>
            <a:normAutofit/>
          </a:bodyPr>
          <a:lstStyle/>
          <a:p>
            <a:r>
              <a:rPr lang="en-US" dirty="0"/>
              <a:t>Functional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3CD44-A22E-47F6-B089-5611838DD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400" y="1629000"/>
            <a:ext cx="10800000" cy="5040000"/>
          </a:xfrm>
        </p:spPr>
        <p:txBody>
          <a:bodyPr numCol="3">
            <a:normAutofit/>
          </a:bodyPr>
          <a:lstStyle/>
          <a:p>
            <a:pPr marL="361950" indent="-271463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b="1" dirty="0"/>
              <a:t>Calculate needed grade</a:t>
            </a:r>
          </a:p>
          <a:p>
            <a:pPr marL="361950" indent="-271463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b="1" dirty="0"/>
              <a:t>Calculate final grade</a:t>
            </a:r>
          </a:p>
          <a:p>
            <a:pPr marL="361950" indent="-271463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150" sz="2000" b="1" dirty="0"/>
              <a:t>See c</a:t>
            </a:r>
            <a:r>
              <a:rPr lang="en-US" sz="2000" b="1" dirty="0" err="1"/>
              <a:t>urrent</a:t>
            </a:r>
            <a:r>
              <a:rPr lang="en-US" sz="2000" b="1" dirty="0"/>
              <a:t> grades</a:t>
            </a:r>
          </a:p>
          <a:p>
            <a:pPr marL="361950" indent="-271463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dirty="0"/>
              <a:t>Sign-up</a:t>
            </a:r>
          </a:p>
          <a:p>
            <a:pPr marL="361950" indent="-271463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dirty="0"/>
              <a:t>Log-in </a:t>
            </a:r>
            <a:r>
              <a:rPr lang="en-150" sz="2000" dirty="0"/>
              <a:t>&amp;</a:t>
            </a:r>
            <a:r>
              <a:rPr lang="en-US" sz="2000" dirty="0"/>
              <a:t> Log-out</a:t>
            </a:r>
          </a:p>
          <a:p>
            <a:pPr marL="361950" indent="-271463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b="1" dirty="0"/>
              <a:t>Save grades in</a:t>
            </a:r>
            <a:r>
              <a:rPr lang="en-150" sz="2000" b="1" dirty="0"/>
              <a:t> </a:t>
            </a:r>
            <a:r>
              <a:rPr lang="en-US" sz="2000" b="1" dirty="0"/>
              <a:t>c</a:t>
            </a:r>
            <a:r>
              <a:rPr lang="en-150" sz="2000" b="1" dirty="0"/>
              <a:t>l</a:t>
            </a:r>
            <a:r>
              <a:rPr lang="en-US" sz="2000" b="1" dirty="0"/>
              <a:t>o</a:t>
            </a:r>
            <a:r>
              <a:rPr lang="en-150" sz="2000" b="1" dirty="0"/>
              <a:t>u</a:t>
            </a:r>
            <a:r>
              <a:rPr lang="en-US" sz="2000" b="1" dirty="0"/>
              <a:t>d</a:t>
            </a:r>
          </a:p>
          <a:p>
            <a:pPr marL="361950" indent="-271463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b="1" dirty="0"/>
              <a:t>Save grades in device</a:t>
            </a:r>
          </a:p>
          <a:p>
            <a:pPr marL="361950" indent="-271463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b="1" dirty="0"/>
              <a:t>Create subject</a:t>
            </a:r>
          </a:p>
          <a:p>
            <a:pPr marL="361950" indent="-271463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dirty="0"/>
              <a:t>Edit subject</a:t>
            </a:r>
          </a:p>
          <a:p>
            <a:pPr marL="361950" indent="-361950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dirty="0"/>
              <a:t>View subject</a:t>
            </a:r>
          </a:p>
          <a:p>
            <a:pPr marL="361950" indent="-361950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dirty="0"/>
              <a:t>Delete subject</a:t>
            </a:r>
          </a:p>
          <a:p>
            <a:pPr marL="361950" indent="-361950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b="1" dirty="0"/>
              <a:t>Search subjects</a:t>
            </a:r>
          </a:p>
          <a:p>
            <a:pPr marL="361950" indent="-361950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dirty="0"/>
              <a:t>Multiple evaluations</a:t>
            </a:r>
          </a:p>
          <a:p>
            <a:pPr marL="361950" indent="-361950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dirty="0"/>
              <a:t>Dashboard</a:t>
            </a:r>
          </a:p>
          <a:p>
            <a:pPr marL="361950" indent="-361950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b="1" dirty="0"/>
              <a:t>Auto-evaluate</a:t>
            </a:r>
          </a:p>
          <a:p>
            <a:pPr marL="361950" indent="-361950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b="1" dirty="0"/>
              <a:t>Auto-save</a:t>
            </a:r>
          </a:p>
          <a:p>
            <a:pPr marL="361950" indent="-361950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b="1" dirty="0"/>
              <a:t>Auto-sync</a:t>
            </a:r>
          </a:p>
          <a:p>
            <a:pPr marL="361950" indent="-361950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dirty="0"/>
              <a:t>Responsive UI</a:t>
            </a:r>
          </a:p>
          <a:p>
            <a:pPr marL="361950" indent="-361950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dirty="0"/>
              <a:t>Use from browser</a:t>
            </a:r>
          </a:p>
          <a:p>
            <a:pPr marL="361950" indent="-361950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dirty="0"/>
              <a:t>Lunch icon</a:t>
            </a:r>
          </a:p>
          <a:p>
            <a:pPr marL="361950" indent="-361950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dirty="0"/>
              <a:t>Offline</a:t>
            </a:r>
          </a:p>
          <a:p>
            <a:pPr marL="361950" indent="-361950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dirty="0"/>
              <a:t>SEO</a:t>
            </a:r>
          </a:p>
          <a:p>
            <a:pPr marL="361950" indent="-361950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dirty="0"/>
              <a:t>Tutorial</a:t>
            </a:r>
          </a:p>
          <a:p>
            <a:pPr marL="361950" indent="-361950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dirty="0"/>
              <a:t>Undo</a:t>
            </a:r>
          </a:p>
          <a:p>
            <a:pPr marL="361950" indent="-361950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dirty="0"/>
              <a:t>Notifications</a:t>
            </a:r>
          </a:p>
          <a:p>
            <a:pPr marL="361950" indent="-361950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dirty="0"/>
              <a:t>Accessible</a:t>
            </a:r>
          </a:p>
          <a:p>
            <a:pPr marL="361950" indent="-361950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dirty="0"/>
              <a:t>Updates</a:t>
            </a:r>
          </a:p>
          <a:p>
            <a:pPr marL="361950" indent="-361950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dirty="0"/>
              <a:t>Analytics</a:t>
            </a:r>
          </a:p>
          <a:p>
            <a:pPr marL="361950" indent="-361950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dirty="0"/>
              <a:t>Open-source</a:t>
            </a:r>
          </a:p>
          <a:p>
            <a:pPr marL="361950" indent="-361950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dirty="0"/>
              <a:t>Background activity</a:t>
            </a:r>
          </a:p>
          <a:p>
            <a:pPr marL="361950" indent="-361950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b="1" dirty="0"/>
              <a:t>In Spanish</a:t>
            </a:r>
          </a:p>
          <a:p>
            <a:pPr marL="361950" indent="-361950">
              <a:lnSpc>
                <a:spcPct val="100000"/>
              </a:lnSpc>
              <a:buClr>
                <a:schemeClr val="tx2">
                  <a:lumMod val="40000"/>
                  <a:lumOff val="60000"/>
                </a:schemeClr>
              </a:buClr>
              <a:buSzPct val="75000"/>
              <a:buFont typeface="+mj-lt"/>
              <a:buAutoNum type="arabicPeriod"/>
            </a:pPr>
            <a:r>
              <a:rPr lang="en-US" sz="2000" dirty="0"/>
              <a:t>Legal page</a:t>
            </a:r>
          </a:p>
        </p:txBody>
      </p:sp>
    </p:spTree>
    <p:extLst>
      <p:ext uri="{BB962C8B-B14F-4D97-AF65-F5344CB8AC3E}">
        <p14:creationId xmlns:p14="http://schemas.microsoft.com/office/powerpoint/2010/main" val="2222963268"/>
      </p:ext>
    </p:extLst>
  </p:cSld>
  <p:clrMapOvr>
    <a:masterClrMapping/>
  </p:clrMapOvr>
  <p:transition>
    <p:cover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D338-26C6-43A7-BBA0-DF4F95756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50" y="909000"/>
            <a:ext cx="10800000" cy="720000"/>
          </a:xfrm>
        </p:spPr>
        <p:txBody>
          <a:bodyPr/>
          <a:lstStyle/>
          <a:p>
            <a:r>
              <a:rPr lang="en-US" dirty="0"/>
              <a:t>Non-functional requirements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33B25A-C1C0-45EB-89CD-81A9D1DD6218}"/>
              </a:ext>
            </a:extLst>
          </p:cNvPr>
          <p:cNvSpPr/>
          <p:nvPr/>
        </p:nvSpPr>
        <p:spPr>
          <a:xfrm>
            <a:off x="1776000" y="1989000"/>
            <a:ext cx="5760000" cy="3593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</a:t>
            </a:r>
            <a:r>
              <a:rPr lang="en-150" sz="2800" dirty="0"/>
              <a:t>e</a:t>
            </a:r>
            <a:r>
              <a:rPr lang="en-US" sz="2800" dirty="0"/>
              <a:t>l</a:t>
            </a:r>
            <a:r>
              <a:rPr lang="en-150" sz="2800" dirty="0" err="1"/>
              <a:t>i</a:t>
            </a:r>
            <a:r>
              <a:rPr lang="en-US" sz="2800" dirty="0"/>
              <a:t>a</a:t>
            </a:r>
            <a:r>
              <a:rPr lang="en-150" sz="2800" dirty="0"/>
              <a:t>b</a:t>
            </a:r>
            <a:r>
              <a:rPr lang="en-US" sz="2800" dirty="0"/>
              <a:t>l</a:t>
            </a:r>
            <a:r>
              <a:rPr lang="en-150" sz="2800" dirty="0"/>
              <a:t>e</a:t>
            </a: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150" sz="2800" dirty="0"/>
              <a:t>Easy to use</a:t>
            </a: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150" sz="2800" dirty="0"/>
              <a:t>E</a:t>
            </a:r>
            <a:r>
              <a:rPr lang="en-US" sz="2800" dirty="0"/>
              <a:t>n</a:t>
            </a:r>
            <a:r>
              <a:rPr lang="en-150" sz="2800" dirty="0"/>
              <a:t>g</a:t>
            </a:r>
            <a:r>
              <a:rPr lang="en-US" sz="2800" dirty="0"/>
              <a:t>a</a:t>
            </a:r>
            <a:r>
              <a:rPr lang="en-150" sz="2800" dirty="0"/>
              <a:t>g</a:t>
            </a:r>
            <a:r>
              <a:rPr lang="en-US" sz="2800" dirty="0" err="1"/>
              <a:t>i</a:t>
            </a:r>
            <a:r>
              <a:rPr lang="en-150" sz="2800" dirty="0"/>
              <a:t>n</a:t>
            </a:r>
            <a:r>
              <a:rPr lang="en-US" sz="2800" dirty="0"/>
              <a:t>g</a:t>
            </a:r>
            <a:endParaRPr lang="en-150" sz="2800" dirty="0"/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150" sz="2800" dirty="0"/>
              <a:t>Cheap to produce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28280953"/>
      </p:ext>
    </p:extLst>
  </p:cSld>
  <p:clrMapOvr>
    <a:masterClrMapping/>
  </p:clrMapOvr>
  <p:transition>
    <p:cover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FD35-45FB-440E-AE31-9D6AD44CB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3429000"/>
            <a:ext cx="11520000" cy="1440000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150" dirty="0"/>
              <a:t>M</a:t>
            </a:r>
            <a:r>
              <a:rPr lang="en-US" dirty="0"/>
              <a:t>P</a:t>
            </a:r>
            <a:r>
              <a:rPr lang="en-150" dirty="0"/>
              <a:t>L</a:t>
            </a:r>
            <a:r>
              <a:rPr lang="en-US" dirty="0"/>
              <a:t>E</a:t>
            </a:r>
            <a:r>
              <a:rPr lang="en-150" dirty="0"/>
              <a:t>M</a:t>
            </a:r>
            <a:r>
              <a:rPr lang="en-US" dirty="0"/>
              <a:t>E</a:t>
            </a:r>
            <a:r>
              <a:rPr lang="en-150" dirty="0"/>
              <a:t>N</a:t>
            </a:r>
            <a:r>
              <a:rPr lang="en-US" dirty="0"/>
              <a:t>T</a:t>
            </a:r>
            <a:r>
              <a:rPr lang="en-150" dirty="0"/>
              <a:t>A</a:t>
            </a:r>
            <a:r>
              <a:rPr lang="en-US" dirty="0"/>
              <a:t>T</a:t>
            </a:r>
            <a:r>
              <a:rPr lang="en-150" dirty="0"/>
              <a:t>I</a:t>
            </a:r>
            <a:r>
              <a:rPr lang="en-US" dirty="0"/>
              <a:t>O</a:t>
            </a:r>
            <a:r>
              <a:rPr lang="en-150" dirty="0"/>
              <a:t>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EC0EC-1054-43E1-8171-5F90AB7D48DC}"/>
              </a:ext>
            </a:extLst>
          </p:cNvPr>
          <p:cNvSpPr txBox="1"/>
          <p:nvPr/>
        </p:nvSpPr>
        <p:spPr>
          <a:xfrm>
            <a:off x="4979353" y="4606826"/>
            <a:ext cx="2233304" cy="1977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28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</a:t>
            </a:r>
          </a:p>
          <a:p>
            <a:pPr algn="ctr">
              <a:lnSpc>
                <a:spcPct val="150000"/>
              </a:lnSpc>
            </a:pP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Brand</a:t>
            </a: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8F0B3F3-E1B9-4E8C-B6DD-496933B9703E}"/>
                  </a:ext>
                </a:extLst>
              </p14:cNvPr>
              <p14:cNvContentPartPr/>
              <p14:nvPr/>
            </p14:nvContentPartPr>
            <p14:xfrm>
              <a:off x="6001537" y="-1125509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8F0B3F3-E1B9-4E8C-B6DD-496933B970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2897" y="-113414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DBE6D271-DA02-443A-A6A0-C1AB1FFD0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56000" y="549000"/>
            <a:ext cx="1440087" cy="144008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661387-7F5F-46F0-86E1-25CBECFFA9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768889" y="549000"/>
            <a:ext cx="1440087" cy="144008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7F92AC8-71BA-43C9-B86E-ADD5427296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768889" y="4868914"/>
            <a:ext cx="1439610" cy="143961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7A90E2C-7A12-477A-A236-D603C5F0CF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56000" y="4868436"/>
            <a:ext cx="1440088" cy="144008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4071874-C2A6-44C9-BBB9-7E782E1C36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43" y="1269000"/>
            <a:ext cx="2159913" cy="215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56513"/>
      </p:ext>
    </p:extLst>
  </p:cSld>
  <p:clrMapOvr>
    <a:masterClrMapping/>
  </p:clrMapOvr>
  <p:transition>
    <p:cover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83B53-34E3-4103-86BB-8FD62C07A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549000"/>
            <a:ext cx="10080000" cy="720001"/>
          </a:xfrm>
        </p:spPr>
        <p:txBody>
          <a:bodyPr>
            <a:normAutofit/>
          </a:bodyPr>
          <a:lstStyle/>
          <a:p>
            <a:r>
              <a:rPr lang="en-US" dirty="0"/>
              <a:t>Architecture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99D253-1DE8-4B70-BFB3-7553732BA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8601" y="1268413"/>
            <a:ext cx="7434797" cy="5400675"/>
          </a:xfrm>
        </p:spPr>
      </p:pic>
    </p:spTree>
    <p:extLst>
      <p:ext uri="{BB962C8B-B14F-4D97-AF65-F5344CB8AC3E}">
        <p14:creationId xmlns:p14="http://schemas.microsoft.com/office/powerpoint/2010/main" val="1124248687"/>
      </p:ext>
    </p:extLst>
  </p:cSld>
  <p:clrMapOvr>
    <a:masterClrMapping/>
  </p:clrMapOvr>
  <p:transition>
    <p:cover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39D2120-7B3A-4122-A2F1-CDE520246FB9}"/>
              </a:ext>
            </a:extLst>
          </p:cNvPr>
          <p:cNvSpPr/>
          <p:nvPr/>
        </p:nvSpPr>
        <p:spPr>
          <a:xfrm>
            <a:off x="976875" y="969430"/>
            <a:ext cx="2743200" cy="656674"/>
          </a:xfrm>
          <a:prstGeom prst="roundRect">
            <a:avLst>
              <a:gd name="adj" fmla="val 7929"/>
            </a:avLst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83B53-34E3-4103-86BB-8FD62C07A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89001"/>
            <a:ext cx="11520000" cy="720000"/>
          </a:xfrm>
        </p:spPr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842223-4E1F-489B-9745-ED21626ECE1D}"/>
              </a:ext>
            </a:extLst>
          </p:cNvPr>
          <p:cNvSpPr/>
          <p:nvPr/>
        </p:nvSpPr>
        <p:spPr>
          <a:xfrm>
            <a:off x="4296000" y="272564"/>
            <a:ext cx="7208622" cy="63401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{</a:t>
            </a:r>
          </a:p>
          <a:p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</a:t>
            </a:r>
            <a:r>
              <a:rPr lang="en-US" sz="1400" b="1" dirty="0" err="1">
                <a:solidFill>
                  <a:srgbClr val="CD3131"/>
                </a:solidFill>
                <a:latin typeface=" SF Mono Liga Cool"/>
              </a:rPr>
              <a:t>shortName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"EDA"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</a:t>
            </a:r>
          </a:p>
          <a:p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</a:t>
            </a:r>
            <a:r>
              <a:rPr lang="en-US" sz="1400" b="1" dirty="0" err="1">
                <a:solidFill>
                  <a:srgbClr val="CD3131"/>
                </a:solidFill>
                <a:latin typeface=" SF Mono Liga Cool"/>
              </a:rPr>
              <a:t>fullName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</a:t>
            </a:r>
            <a:r>
              <a:rPr lang="en-US" sz="1400" b="1" dirty="0" err="1">
                <a:solidFill>
                  <a:srgbClr val="22863A"/>
                </a:solidFill>
                <a:latin typeface=" SF Mono Liga Cool"/>
              </a:rPr>
              <a:t>Estructures</a:t>
            </a:r>
            <a:r>
              <a:rPr lang="en-150" sz="1400" b="1" dirty="0">
                <a:solidFill>
                  <a:srgbClr val="22863A"/>
                </a:solidFill>
                <a:latin typeface=" SF Mono Liga Cool"/>
              </a:rPr>
              <a:t> 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de</a:t>
            </a:r>
            <a:r>
              <a:rPr lang="en-150" sz="1400" b="1" dirty="0">
                <a:solidFill>
                  <a:srgbClr val="22863A"/>
                </a:solidFill>
                <a:latin typeface=" SF Mono Liga Cool"/>
              </a:rPr>
              <a:t> </a:t>
            </a:r>
            <a:r>
              <a:rPr lang="en-US" sz="1400" b="1" dirty="0" err="1">
                <a:solidFill>
                  <a:srgbClr val="22863A"/>
                </a:solidFill>
                <a:latin typeface=" SF Mono Liga Cool"/>
              </a:rPr>
              <a:t>Dades</a:t>
            </a:r>
            <a:r>
              <a:rPr lang="en-150" sz="1400" b="1" dirty="0">
                <a:solidFill>
                  <a:srgbClr val="22863A"/>
                </a:solidFill>
                <a:latin typeface=" SF Mono Liga Cool"/>
              </a:rPr>
              <a:t> </a:t>
            </a:r>
            <a:r>
              <a:rPr lang="en-US" sz="1400" b="1" dirty="0" err="1">
                <a:solidFill>
                  <a:srgbClr val="22863A"/>
                </a:solidFill>
                <a:latin typeface=" SF Mono Liga Cool"/>
              </a:rPr>
              <a:t>i</a:t>
            </a:r>
            <a:r>
              <a:rPr lang="en-150" sz="1400" b="1" dirty="0">
                <a:solidFill>
                  <a:srgbClr val="22863A"/>
                </a:solidFill>
                <a:latin typeface=" SF Mono Liga Cool"/>
              </a:rPr>
              <a:t> </a:t>
            </a:r>
            <a:r>
              <a:rPr lang="en-US" sz="1400" b="1" dirty="0" err="1">
                <a:solidFill>
                  <a:srgbClr val="22863A"/>
                </a:solidFill>
                <a:latin typeface=" SF Mono Liga Cool"/>
              </a:rPr>
              <a:t>Algorismes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</a:t>
            </a:r>
          </a:p>
          <a:p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course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"Q2</a:t>
            </a:r>
            <a:r>
              <a:rPr lang="en-150" sz="1400" b="1" dirty="0">
                <a:solidFill>
                  <a:srgbClr val="22863A"/>
                </a:solidFill>
                <a:latin typeface=" SF Mono Liga Cool"/>
              </a:rPr>
              <a:t> 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2019-2020"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</a:t>
            </a:r>
          </a:p>
          <a:p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</a:t>
            </a:r>
            <a:r>
              <a:rPr lang="en-US" sz="1400" b="1" dirty="0" err="1">
                <a:solidFill>
                  <a:srgbClr val="CD3131"/>
                </a:solidFill>
                <a:latin typeface=" SF Mono Liga Cool"/>
              </a:rPr>
              <a:t>uni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"UPC"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</a:t>
            </a:r>
          </a:p>
          <a:p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faculty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"FIB"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</a:t>
            </a:r>
          </a:p>
          <a:p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color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005CC5"/>
                </a:solidFill>
                <a:latin typeface=" SF Mono Liga Cool"/>
              </a:rPr>
              <a:t>2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</a:t>
            </a:r>
          </a:p>
          <a:p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evaluations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[</a:t>
            </a:r>
          </a:p>
          <a:p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  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{</a:t>
            </a:r>
          </a:p>
          <a:p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    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"Continua"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</a:t>
            </a:r>
          </a:p>
          <a:p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    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exams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[</a:t>
            </a:r>
          </a:p>
          <a:p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      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{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"P1"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weight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005CC5"/>
                </a:solidFill>
                <a:latin typeface=" SF Mono Liga Cool"/>
              </a:rPr>
              <a:t>0.3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type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</a:t>
            </a:r>
            <a:r>
              <a:rPr lang="en-US" sz="1400" b="1" dirty="0" err="1">
                <a:solidFill>
                  <a:srgbClr val="22863A"/>
                </a:solidFill>
                <a:latin typeface=" SF Mono Liga Cool"/>
              </a:rPr>
              <a:t>Exàmens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</a:t>
            </a:r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g</a:t>
            </a:r>
            <a:r>
              <a:rPr lang="en-150" sz="1400" b="1" dirty="0">
                <a:solidFill>
                  <a:srgbClr val="CD3131"/>
                </a:solidFill>
                <a:latin typeface=" SF Mono Liga Cool"/>
              </a:rPr>
              <a:t>r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a</a:t>
            </a:r>
            <a:r>
              <a:rPr lang="en-150" sz="1400" b="1" dirty="0">
                <a:solidFill>
                  <a:srgbClr val="CD3131"/>
                </a:solidFill>
                <a:latin typeface=" SF Mono Liga Cool"/>
              </a:rPr>
              <a:t>d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e</a:t>
            </a:r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:</a:t>
            </a:r>
            <a:r>
              <a:rPr lang="en-150" sz="1400" b="1" dirty="0">
                <a:solidFill>
                  <a:srgbClr val="22863A"/>
                </a:solidFill>
                <a:latin typeface=" SF Mono Liga Cool"/>
              </a:rPr>
              <a:t> </a:t>
            </a:r>
            <a:r>
              <a:rPr lang="en-150" sz="1400" b="1" dirty="0">
                <a:solidFill>
                  <a:srgbClr val="005CC5"/>
                </a:solidFill>
                <a:latin typeface=" SF Mono Liga Cool"/>
              </a:rPr>
              <a:t>8.33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},</a:t>
            </a:r>
            <a:endParaRPr lang="en-150" sz="1400" b="1" dirty="0">
              <a:solidFill>
                <a:srgbClr val="24292E"/>
              </a:solidFill>
              <a:latin typeface=" SF Mono Liga Cool"/>
            </a:endParaRPr>
          </a:p>
          <a:p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      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{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"PC"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weight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005CC5"/>
                </a:solidFill>
                <a:latin typeface=" SF Mono Liga Cool"/>
              </a:rPr>
              <a:t>0.3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type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</a:t>
            </a:r>
            <a:r>
              <a:rPr lang="en-US" sz="1400" b="1" dirty="0" err="1">
                <a:solidFill>
                  <a:srgbClr val="22863A"/>
                </a:solidFill>
                <a:latin typeface=" SF Mono Liga Cool"/>
              </a:rPr>
              <a:t>Exàmens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</a:t>
            </a:r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g</a:t>
            </a:r>
            <a:r>
              <a:rPr lang="en-150" sz="1400" b="1" dirty="0">
                <a:solidFill>
                  <a:srgbClr val="CD3131"/>
                </a:solidFill>
                <a:latin typeface=" SF Mono Liga Cool"/>
              </a:rPr>
              <a:t>r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a</a:t>
            </a:r>
            <a:r>
              <a:rPr lang="en-150" sz="1400" b="1" dirty="0">
                <a:solidFill>
                  <a:srgbClr val="CD3131"/>
                </a:solidFill>
                <a:latin typeface=" SF Mono Liga Cool"/>
              </a:rPr>
              <a:t>d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e</a:t>
            </a:r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:</a:t>
            </a:r>
            <a:r>
              <a:rPr lang="en-150" sz="1400" b="1" dirty="0">
                <a:solidFill>
                  <a:srgbClr val="22863A"/>
                </a:solidFill>
                <a:latin typeface=" SF Mono Liga Cool"/>
              </a:rPr>
              <a:t> </a:t>
            </a:r>
            <a:r>
              <a:rPr lang="en-150" sz="1400" b="1" dirty="0">
                <a:solidFill>
                  <a:srgbClr val="005CC5"/>
                </a:solidFill>
                <a:latin typeface=" SF Mono Liga Cool"/>
              </a:rPr>
              <a:t>5.5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}</a:t>
            </a:r>
          </a:p>
          <a:p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      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{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"F"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weight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005CC5"/>
                </a:solidFill>
                <a:latin typeface=" SF Mono Liga Cool"/>
              </a:rPr>
              <a:t>0.3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type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</a:t>
            </a:r>
            <a:r>
              <a:rPr lang="en-US" sz="1400" b="1" dirty="0" err="1">
                <a:solidFill>
                  <a:srgbClr val="22863A"/>
                </a:solidFill>
                <a:latin typeface=" SF Mono Liga Cool"/>
              </a:rPr>
              <a:t>Exàmens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},</a:t>
            </a:r>
          </a:p>
          <a:p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      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{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</a:t>
            </a:r>
            <a:r>
              <a:rPr lang="en-US" sz="1400" b="1" dirty="0" err="1">
                <a:solidFill>
                  <a:srgbClr val="22863A"/>
                </a:solidFill>
                <a:latin typeface=" SF Mono Liga Cool"/>
              </a:rPr>
              <a:t>Joc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weight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005CC5"/>
                </a:solidFill>
                <a:latin typeface=" SF Mono Liga Cool"/>
              </a:rPr>
              <a:t>0.2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type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</a:t>
            </a:r>
            <a:r>
              <a:rPr lang="en-US" sz="1400" b="1" dirty="0" err="1">
                <a:solidFill>
                  <a:srgbClr val="22863A"/>
                </a:solidFill>
                <a:latin typeface=" SF Mono Liga Cool"/>
              </a:rPr>
              <a:t>Joc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}</a:t>
            </a:r>
          </a:p>
          <a:p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    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]</a:t>
            </a:r>
          </a:p>
          <a:p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  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}, {</a:t>
            </a:r>
          </a:p>
          <a:p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    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"Final"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</a:t>
            </a:r>
          </a:p>
          <a:p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    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exams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[</a:t>
            </a:r>
          </a:p>
          <a:p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      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{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"PC"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weight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005CC5"/>
                </a:solidFill>
                <a:latin typeface=" SF Mono Liga Cool"/>
              </a:rPr>
              <a:t>0.3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type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</a:t>
            </a:r>
            <a:r>
              <a:rPr lang="en-US" sz="1400" b="1" dirty="0" err="1">
                <a:solidFill>
                  <a:srgbClr val="22863A"/>
                </a:solidFill>
                <a:latin typeface=" SF Mono Liga Cool"/>
              </a:rPr>
              <a:t>Exàmens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“</a:t>
            </a:r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g</a:t>
            </a:r>
            <a:r>
              <a:rPr lang="en-150" sz="1400" b="1" dirty="0">
                <a:solidFill>
                  <a:srgbClr val="CD3131"/>
                </a:solidFill>
                <a:latin typeface=" SF Mono Liga Cool"/>
              </a:rPr>
              <a:t>r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a</a:t>
            </a:r>
            <a:r>
              <a:rPr lang="en-150" sz="1400" b="1" dirty="0">
                <a:solidFill>
                  <a:srgbClr val="CD3131"/>
                </a:solidFill>
                <a:latin typeface=" SF Mono Liga Cool"/>
              </a:rPr>
              <a:t>d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e</a:t>
            </a:r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:</a:t>
            </a:r>
            <a:r>
              <a:rPr lang="en-150" sz="1400" b="1" dirty="0">
                <a:solidFill>
                  <a:srgbClr val="22863A"/>
                </a:solidFill>
                <a:latin typeface=" SF Mono Liga Cool"/>
              </a:rPr>
              <a:t> </a:t>
            </a:r>
            <a:r>
              <a:rPr lang="en-150" sz="1400" b="1" dirty="0">
                <a:solidFill>
                  <a:srgbClr val="005CC5"/>
                </a:solidFill>
                <a:latin typeface=" SF Mono Liga Cool"/>
              </a:rPr>
              <a:t>5.5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},</a:t>
            </a:r>
          </a:p>
          <a:p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      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{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"F"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weight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005CC5"/>
                </a:solidFill>
                <a:latin typeface=" SF Mono Liga Cool"/>
              </a:rPr>
              <a:t>0.6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type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</a:t>
            </a:r>
            <a:r>
              <a:rPr lang="en-US" sz="1400" b="1" dirty="0" err="1">
                <a:solidFill>
                  <a:srgbClr val="22863A"/>
                </a:solidFill>
                <a:latin typeface=" SF Mono Liga Cool"/>
              </a:rPr>
              <a:t>Exàmens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},</a:t>
            </a:r>
          </a:p>
          <a:p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      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{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</a:t>
            </a:r>
            <a:r>
              <a:rPr lang="en-US" sz="1400" b="1" dirty="0" err="1">
                <a:solidFill>
                  <a:srgbClr val="22863A"/>
                </a:solidFill>
                <a:latin typeface=" SF Mono Liga Cool"/>
              </a:rPr>
              <a:t>Joc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weight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005CC5"/>
                </a:solidFill>
                <a:latin typeface=" SF Mono Liga Cool"/>
              </a:rPr>
              <a:t>0.2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type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</a:t>
            </a:r>
            <a:r>
              <a:rPr lang="en-US" sz="1400" b="1" dirty="0" err="1">
                <a:solidFill>
                  <a:srgbClr val="22863A"/>
                </a:solidFill>
                <a:latin typeface=" SF Mono Liga Cool"/>
              </a:rPr>
              <a:t>Joc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}</a:t>
            </a:r>
          </a:p>
          <a:p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    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]</a:t>
            </a:r>
          </a:p>
          <a:p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  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}</a:t>
            </a:r>
          </a:p>
          <a:p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],</a:t>
            </a:r>
          </a:p>
          <a:p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</a:t>
            </a:r>
            <a:r>
              <a:rPr lang="en-US" sz="1400" b="1" dirty="0" err="1">
                <a:solidFill>
                  <a:srgbClr val="CD3131"/>
                </a:solidFill>
                <a:latin typeface=" SF Mono Liga Cool"/>
              </a:rPr>
              <a:t>creationDate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"February</a:t>
            </a:r>
            <a:r>
              <a:rPr lang="en-150" sz="1400" b="1" dirty="0">
                <a:solidFill>
                  <a:srgbClr val="22863A"/>
                </a:solidFill>
                <a:latin typeface=" SF Mono Liga Cool"/>
              </a:rPr>
              <a:t> 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28,</a:t>
            </a:r>
            <a:r>
              <a:rPr lang="en-150" sz="1400" b="1" dirty="0">
                <a:solidFill>
                  <a:srgbClr val="22863A"/>
                </a:solidFill>
                <a:latin typeface=" SF Mono Liga Cool"/>
              </a:rPr>
              <a:t> 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2020</a:t>
            </a:r>
            <a:r>
              <a:rPr lang="en-150" sz="1400" b="1" dirty="0">
                <a:solidFill>
                  <a:srgbClr val="22863A"/>
                </a:solidFill>
                <a:latin typeface=" SF Mono Liga Cool"/>
              </a:rPr>
              <a:t> 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at</a:t>
            </a:r>
            <a:r>
              <a:rPr lang="en-150" sz="1400" b="1" dirty="0">
                <a:solidFill>
                  <a:srgbClr val="22863A"/>
                </a:solidFill>
                <a:latin typeface=" SF Mono Liga Cool"/>
              </a:rPr>
              <a:t> 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9:39:50 PM</a:t>
            </a:r>
            <a:r>
              <a:rPr lang="en-150" sz="1400" b="1" dirty="0">
                <a:solidFill>
                  <a:srgbClr val="22863A"/>
                </a:solidFill>
                <a:latin typeface=" SF Mono Liga Cool"/>
              </a:rPr>
              <a:t> 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UTC+1"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</a:t>
            </a:r>
          </a:p>
          <a:p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creator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"Maurici</a:t>
            </a:r>
            <a:r>
              <a:rPr lang="en-150" sz="1400" b="1" dirty="0">
                <a:solidFill>
                  <a:srgbClr val="22863A"/>
                </a:solidFill>
                <a:latin typeface=" SF Mono Liga Cool"/>
              </a:rPr>
              <a:t> 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Abad</a:t>
            </a:r>
            <a:r>
              <a:rPr lang="en-150" sz="1400" b="1" dirty="0">
                <a:solidFill>
                  <a:srgbClr val="22863A"/>
                </a:solidFill>
                <a:latin typeface=" SF Mono Liga Cool"/>
              </a:rPr>
              <a:t> 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Gutierrez"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</a:t>
            </a:r>
          </a:p>
          <a:p>
            <a:r>
              <a:rPr lang="en-150" sz="1400" b="1" dirty="0">
                <a:solidFill>
                  <a:srgbClr val="24292E"/>
                </a:solidFill>
                <a:latin typeface=" SF Mono Liga Cool"/>
              </a:rPr>
              <a:t>  </a:t>
            </a:r>
            <a:r>
              <a:rPr lang="en-US" sz="1400" b="1" dirty="0" err="1">
                <a:solidFill>
                  <a:srgbClr val="CD3131"/>
                </a:solidFill>
                <a:latin typeface=" SF Mono Liga Cool"/>
              </a:rPr>
              <a:t>creatorId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"4wUPZqVqt1Y9K6CAWLBNlZwe3b12"</a:t>
            </a:r>
            <a:endParaRPr lang="en-US" sz="1400" b="1" dirty="0">
              <a:solidFill>
                <a:srgbClr val="24292E"/>
              </a:solidFill>
              <a:latin typeface=" SF Mono Liga Cool"/>
            </a:endParaRP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}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D856CB4-94BD-49BD-BEB7-99D1E3CC071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978901"/>
            <a:ext cx="2580006" cy="569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46338"/>
      </p:ext>
    </p:extLst>
  </p:cSld>
  <p:clrMapOvr>
    <a:masterClrMapping/>
  </p:clrMapOvr>
  <p:transition>
    <p:cover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AF0AFA6-27FC-4967-9DD9-462B802EB00E}"/>
              </a:ext>
            </a:extLst>
          </p:cNvPr>
          <p:cNvSpPr/>
          <p:nvPr/>
        </p:nvSpPr>
        <p:spPr>
          <a:xfrm>
            <a:off x="6362130" y="3905535"/>
            <a:ext cx="2470245" cy="158314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3B856BC-423E-4606-AF72-483490FF3C9B}"/>
              </a:ext>
            </a:extLst>
          </p:cNvPr>
          <p:cNvSpPr/>
          <p:nvPr/>
        </p:nvSpPr>
        <p:spPr>
          <a:xfrm>
            <a:off x="297974" y="3921457"/>
            <a:ext cx="2470245" cy="1583140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101CB8D-87A2-40F6-A604-95ABE6291248}"/>
              </a:ext>
            </a:extLst>
          </p:cNvPr>
          <p:cNvSpPr/>
          <p:nvPr/>
        </p:nvSpPr>
        <p:spPr>
          <a:xfrm>
            <a:off x="3343701" y="3916908"/>
            <a:ext cx="2470245" cy="158314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75889AD-C92B-4753-A8BE-E1D4BF081BD2}"/>
              </a:ext>
            </a:extLst>
          </p:cNvPr>
          <p:cNvSpPr/>
          <p:nvPr/>
        </p:nvSpPr>
        <p:spPr>
          <a:xfrm>
            <a:off x="3350091" y="1617849"/>
            <a:ext cx="8442324" cy="3840673"/>
          </a:xfrm>
          <a:custGeom>
            <a:avLst/>
            <a:gdLst>
              <a:gd name="connsiteX0" fmla="*/ 273985 w 8442324"/>
              <a:gd name="connsiteY0" fmla="*/ 0 h 3840673"/>
              <a:gd name="connsiteX1" fmla="*/ 6389568 w 8442324"/>
              <a:gd name="connsiteY1" fmla="*/ 0 h 3840673"/>
              <a:gd name="connsiteX2" fmla="*/ 7582899 w 8442324"/>
              <a:gd name="connsiteY2" fmla="*/ 0 h 3840673"/>
              <a:gd name="connsiteX3" fmla="*/ 8158899 w 8442324"/>
              <a:gd name="connsiteY3" fmla="*/ 0 h 3840673"/>
              <a:gd name="connsiteX4" fmla="*/ 8442324 w 8442324"/>
              <a:gd name="connsiteY4" fmla="*/ 283425 h 3840673"/>
              <a:gd name="connsiteX5" fmla="*/ 8442324 w 8442324"/>
              <a:gd name="connsiteY5" fmla="*/ 3557248 h 3840673"/>
              <a:gd name="connsiteX6" fmla="*/ 8158899 w 8442324"/>
              <a:gd name="connsiteY6" fmla="*/ 3840673 h 3840673"/>
              <a:gd name="connsiteX7" fmla="*/ 6389568 w 8442324"/>
              <a:gd name="connsiteY7" fmla="*/ 3840673 h 3840673"/>
              <a:gd name="connsiteX8" fmla="*/ 6106143 w 8442324"/>
              <a:gd name="connsiteY8" fmla="*/ 3557248 h 3840673"/>
              <a:gd name="connsiteX9" fmla="*/ 6106143 w 8442324"/>
              <a:gd name="connsiteY9" fmla="*/ 2524450 h 3840673"/>
              <a:gd name="connsiteX10" fmla="*/ 6094450 w 8442324"/>
              <a:gd name="connsiteY10" fmla="*/ 2430234 h 3840673"/>
              <a:gd name="connsiteX11" fmla="*/ 5325381 w 8442324"/>
              <a:gd name="connsiteY11" fmla="*/ 1661163 h 3840673"/>
              <a:gd name="connsiteX12" fmla="*/ 5219390 w 8442324"/>
              <a:gd name="connsiteY12" fmla="*/ 1643883 h 3840673"/>
              <a:gd name="connsiteX13" fmla="*/ 273985 w 8442324"/>
              <a:gd name="connsiteY13" fmla="*/ 1643883 h 3840673"/>
              <a:gd name="connsiteX14" fmla="*/ 0 w 8442324"/>
              <a:gd name="connsiteY14" fmla="*/ 1369897 h 3840673"/>
              <a:gd name="connsiteX15" fmla="*/ 0 w 8442324"/>
              <a:gd name="connsiteY15" fmla="*/ 273986 h 3840673"/>
              <a:gd name="connsiteX16" fmla="*/ 273985 w 8442324"/>
              <a:gd name="connsiteY16" fmla="*/ 0 h 384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442324" h="3840673">
                <a:moveTo>
                  <a:pt x="273985" y="0"/>
                </a:moveTo>
                <a:lnTo>
                  <a:pt x="6389568" y="0"/>
                </a:lnTo>
                <a:lnTo>
                  <a:pt x="7582899" y="0"/>
                </a:lnTo>
                <a:lnTo>
                  <a:pt x="8158899" y="0"/>
                </a:lnTo>
                <a:cubicBezTo>
                  <a:pt x="8315430" y="0"/>
                  <a:pt x="8442324" y="126894"/>
                  <a:pt x="8442324" y="283425"/>
                </a:cubicBezTo>
                <a:lnTo>
                  <a:pt x="8442324" y="3557248"/>
                </a:lnTo>
                <a:cubicBezTo>
                  <a:pt x="8442324" y="3713779"/>
                  <a:pt x="8315430" y="3840673"/>
                  <a:pt x="8158899" y="3840673"/>
                </a:cubicBezTo>
                <a:lnTo>
                  <a:pt x="6389568" y="3840673"/>
                </a:lnTo>
                <a:cubicBezTo>
                  <a:pt x="6233037" y="3840673"/>
                  <a:pt x="6106143" y="3713779"/>
                  <a:pt x="6106143" y="3557248"/>
                </a:cubicBezTo>
                <a:lnTo>
                  <a:pt x="6106143" y="2524450"/>
                </a:lnTo>
                <a:lnTo>
                  <a:pt x="6094450" y="2430234"/>
                </a:lnTo>
                <a:cubicBezTo>
                  <a:pt x="6009129" y="2012091"/>
                  <a:pt x="5743524" y="1746485"/>
                  <a:pt x="5325381" y="1661163"/>
                </a:cubicBezTo>
                <a:lnTo>
                  <a:pt x="5219390" y="1643883"/>
                </a:lnTo>
                <a:lnTo>
                  <a:pt x="273985" y="1643883"/>
                </a:lnTo>
                <a:cubicBezTo>
                  <a:pt x="122668" y="1643883"/>
                  <a:pt x="0" y="1521215"/>
                  <a:pt x="0" y="1369897"/>
                </a:cubicBezTo>
                <a:lnTo>
                  <a:pt x="0" y="273986"/>
                </a:lnTo>
                <a:cubicBezTo>
                  <a:pt x="0" y="122668"/>
                  <a:pt x="122668" y="0"/>
                  <a:pt x="273985" y="0"/>
                </a:cubicBezTo>
                <a:close/>
              </a:path>
            </a:pathLst>
          </a:cu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A83B53-34E3-4103-86BB-8FD62C07A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198360"/>
            <a:ext cx="10440000" cy="720087"/>
          </a:xfrm>
        </p:spPr>
        <p:txBody>
          <a:bodyPr/>
          <a:lstStyle/>
          <a:p>
            <a:r>
              <a:rPr lang="en-US" dirty="0"/>
              <a:t>Navigational map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02AD9D-BE57-478D-9607-72B68E8A5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265" y="1629000"/>
            <a:ext cx="11461470" cy="5400000"/>
          </a:xfr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1C67293-01FF-474E-8CF8-A914FD23C69D}"/>
              </a:ext>
            </a:extLst>
          </p:cNvPr>
          <p:cNvSpPr txBox="1"/>
          <p:nvPr/>
        </p:nvSpPr>
        <p:spPr>
          <a:xfrm>
            <a:off x="9225408" y="1907114"/>
            <a:ext cx="2470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</a:t>
            </a:r>
            <a:r>
              <a:rPr lang="en-150" sz="3200" b="1" dirty="0">
                <a:solidFill>
                  <a:schemeClr val="bg1"/>
                </a:solidFill>
              </a:rPr>
              <a:t>a</a:t>
            </a:r>
            <a:r>
              <a:rPr lang="en-US" sz="3200" b="1" dirty="0">
                <a:solidFill>
                  <a:schemeClr val="bg1"/>
                </a:solidFill>
              </a:rPr>
              <a:t>m</a:t>
            </a:r>
            <a:r>
              <a:rPr lang="en-150" sz="3200" b="1" dirty="0">
                <a:solidFill>
                  <a:schemeClr val="bg1"/>
                </a:solidFill>
              </a:rPr>
              <a:t>e </a:t>
            </a:r>
            <a:r>
              <a:rPr lang="en-US" sz="3200" b="1" dirty="0">
                <a:solidFill>
                  <a:schemeClr val="bg1"/>
                </a:solidFill>
              </a:rPr>
              <a:t>a</a:t>
            </a:r>
            <a:r>
              <a:rPr lang="en-150" sz="3200" b="1" dirty="0">
                <a:solidFill>
                  <a:schemeClr val="bg1"/>
                </a:solidFill>
              </a:rPr>
              <a:t>p</a:t>
            </a:r>
            <a:r>
              <a:rPr lang="en-US" sz="3200" b="1" dirty="0">
                <a:solidFill>
                  <a:schemeClr val="bg1"/>
                </a:solidFill>
              </a:rPr>
              <a:t>p</a:t>
            </a:r>
            <a:r>
              <a:rPr lang="en-150" sz="3200" b="1" dirty="0">
                <a:solidFill>
                  <a:schemeClr val="bg1"/>
                </a:solidFill>
              </a:rPr>
              <a:t>e</a:t>
            </a:r>
            <a:r>
              <a:rPr lang="en-US" sz="3200" b="1" dirty="0">
                <a:solidFill>
                  <a:schemeClr val="bg1"/>
                </a:solidFill>
              </a:rPr>
              <a:t>a</a:t>
            </a:r>
            <a:r>
              <a:rPr lang="en-150" sz="3200" b="1" dirty="0">
                <a:solidFill>
                  <a:schemeClr val="bg1"/>
                </a:solidFill>
              </a:rPr>
              <a:t>r</a:t>
            </a:r>
            <a:r>
              <a:rPr lang="en-US" sz="3200" b="1" dirty="0">
                <a:solidFill>
                  <a:schemeClr val="bg1"/>
                </a:solidFill>
              </a:rPr>
              <a:t>e</a:t>
            </a:r>
            <a:r>
              <a:rPr lang="en-150" sz="3200" b="1" dirty="0">
                <a:solidFill>
                  <a:schemeClr val="bg1"/>
                </a:solidFill>
              </a:rPr>
              <a:t>n</a:t>
            </a:r>
            <a:r>
              <a:rPr lang="en-US" sz="3200" b="1" dirty="0">
                <a:solidFill>
                  <a:schemeClr val="bg1"/>
                </a:solidFill>
              </a:rPr>
              <a:t>c</a:t>
            </a:r>
            <a:r>
              <a:rPr lang="en-150" sz="3200" b="1" dirty="0">
                <a:solidFill>
                  <a:schemeClr val="bg1"/>
                </a:solidFill>
              </a:rPr>
              <a:t>e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13BEB3C-26B5-4F23-BD67-B952398F1FC6}"/>
              </a:ext>
            </a:extLst>
          </p:cNvPr>
          <p:cNvSpPr txBox="1">
            <a:spLocks/>
          </p:cNvSpPr>
          <p:nvPr/>
        </p:nvSpPr>
        <p:spPr>
          <a:xfrm>
            <a:off x="696000" y="903425"/>
            <a:ext cx="11520000" cy="7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</a:t>
            </a:r>
            <a:r>
              <a:rPr lang="en-150" sz="24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inimum</a:t>
            </a:r>
            <a:r>
              <a:rPr lang="en-150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number of screens</a:t>
            </a:r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380589"/>
      </p:ext>
    </p:extLst>
  </p:cSld>
  <p:clrMapOvr>
    <a:masterClrMapping/>
  </p:clrMapOvr>
  <p:transition>
    <p:cover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Content Placeholder 4">
            <a:extLst>
              <a:ext uri="{FF2B5EF4-FFF2-40B4-BE49-F238E27FC236}">
                <a16:creationId xmlns:a16="http://schemas.microsoft.com/office/drawing/2014/main" id="{B6FC4B83-1DDB-4814-B2D4-73D76FCD0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304" y="2499887"/>
            <a:ext cx="1307146" cy="130714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0D84B75B-D7F5-4C95-BC49-CF2B24B77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2214" y="4189681"/>
            <a:ext cx="2536250" cy="25362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A06520-EAF0-4BBE-B3EB-936C35382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 dirty="0"/>
              <a:t>B</a:t>
            </a:r>
            <a:r>
              <a:rPr lang="en-US" dirty="0"/>
              <a:t>r</a:t>
            </a:r>
            <a:r>
              <a:rPr lang="en-150" dirty="0"/>
              <a:t>and identity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A4CCAC-7863-4D8D-9AF4-808E533A0B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60" y="105094"/>
            <a:ext cx="1800000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C043B82-9D4C-4EA7-A3C8-E66CC9CB0F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68" t="32456" r="12714" b="13627"/>
          <a:stretch/>
        </p:blipFill>
        <p:spPr>
          <a:xfrm>
            <a:off x="10425250" y="4965700"/>
            <a:ext cx="1273450" cy="16607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FCEBF5-A6FE-4E04-94DC-86B9396225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387" y="111861"/>
            <a:ext cx="1800000" cy="1800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3F29720-5C41-4D8B-A4AC-7FC71B8F4FAB}"/>
              </a:ext>
            </a:extLst>
          </p:cNvPr>
          <p:cNvSpPr txBox="1"/>
          <p:nvPr/>
        </p:nvSpPr>
        <p:spPr>
          <a:xfrm>
            <a:off x="6096000" y="4780426"/>
            <a:ext cx="25779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err="1"/>
              <a:t>Nunito</a:t>
            </a:r>
            <a:endParaRPr lang="en-US" sz="60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6DD8BC-B738-4DEE-BFC6-22B390C6A6D7}"/>
              </a:ext>
            </a:extLst>
          </p:cNvPr>
          <p:cNvSpPr txBox="1"/>
          <p:nvPr/>
        </p:nvSpPr>
        <p:spPr>
          <a:xfrm>
            <a:off x="6081267" y="5881952"/>
            <a:ext cx="3563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quick brown fox</a:t>
            </a:r>
          </a:p>
          <a:p>
            <a:r>
              <a:rPr lang="en-US" sz="2400" dirty="0"/>
              <a:t>Jumps over the lazy dog.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30EC6E94-2AA1-4266-A9F2-A68224DDB7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5450" y="2392180"/>
            <a:ext cx="5760000" cy="2072195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CE68FCA-BF47-49D0-A5B5-15EE6E4D19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96000" y="7029000"/>
            <a:ext cx="3024000" cy="180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6CBCE3-FC8D-4B4C-B1AC-3F00809F36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360168"/>
            <a:ext cx="1452633" cy="1332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6288D88-C974-4F93-9D48-7B8D2D8D799B}"/>
              </a:ext>
            </a:extLst>
          </p:cNvPr>
          <p:cNvSpPr/>
          <p:nvPr/>
        </p:nvSpPr>
        <p:spPr>
          <a:xfrm>
            <a:off x="696000" y="892477"/>
            <a:ext cx="5760000" cy="2623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Logo</a:t>
            </a:r>
            <a:endParaRPr lang="en-150" sz="28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Colors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Font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Voice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B1A5E1-C92A-4082-8F54-FB8E2E69433F}"/>
              </a:ext>
            </a:extLst>
          </p:cNvPr>
          <p:cNvSpPr txBox="1"/>
          <p:nvPr/>
        </p:nvSpPr>
        <p:spPr>
          <a:xfrm>
            <a:off x="1512214" y="4317980"/>
            <a:ext cx="2536249" cy="1862839"/>
          </a:xfrm>
          <a:prstGeom prst="rect">
            <a:avLst/>
          </a:prstGeom>
          <a:noFill/>
        </p:spPr>
        <p:txBody>
          <a:bodyPr wrap="square" lIns="360000" tIns="180000" rIns="180000" bIns="180000" rtlCol="0" anchor="ctr">
            <a:noAutofit/>
          </a:bodyPr>
          <a:lstStyle/>
          <a:p>
            <a:pPr marL="265113" indent="-265113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s-ES" sz="2400" b="1" dirty="0" err="1"/>
              <a:t>Friendly</a:t>
            </a:r>
            <a:endParaRPr lang="es-ES" sz="2400" b="1" dirty="0"/>
          </a:p>
          <a:p>
            <a:pPr marL="265113" indent="-265113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s-ES" sz="2400" b="1" dirty="0" err="1"/>
              <a:t>Practical</a:t>
            </a:r>
            <a:endParaRPr lang="es-ES" sz="2400" b="1" dirty="0"/>
          </a:p>
          <a:p>
            <a:pPr marL="265113" indent="-265113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s-ES" sz="2400" b="1" dirty="0" err="1"/>
              <a:t>Fresh</a:t>
            </a:r>
            <a:endParaRPr lang="en-US" sz="2400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1965481-EDB7-4BB4-830B-54CFEA460F4F}"/>
              </a:ext>
            </a:extLst>
          </p:cNvPr>
          <p:cNvSpPr/>
          <p:nvPr/>
        </p:nvSpPr>
        <p:spPr>
          <a:xfrm rot="2123326">
            <a:off x="4929909" y="2846405"/>
            <a:ext cx="630528" cy="630526"/>
          </a:xfrm>
          <a:prstGeom prst="rect">
            <a:avLst/>
          </a:prstGeom>
          <a:noFill/>
          <a:ln w="381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Content Placeholder 49">
            <a:extLst>
              <a:ext uri="{FF2B5EF4-FFF2-40B4-BE49-F238E27FC236}">
                <a16:creationId xmlns:a16="http://schemas.microsoft.com/office/drawing/2014/main" id="{588D7BE6-8CAA-48C1-A444-D37C76AC3D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" t="39652" r="7788" b="11392"/>
          <a:stretch>
            <a:fillRect/>
          </a:stretch>
        </p:blipFill>
        <p:spPr>
          <a:xfrm>
            <a:off x="4627192" y="3018197"/>
            <a:ext cx="1186464" cy="639931"/>
          </a:xfrm>
          <a:custGeom>
            <a:avLst/>
            <a:gdLst>
              <a:gd name="connsiteX0" fmla="*/ 1057601 w 1186464"/>
              <a:gd name="connsiteY0" fmla="*/ 0 h 639931"/>
              <a:gd name="connsiteX1" fmla="*/ 1093402 w 1186464"/>
              <a:gd name="connsiteY1" fmla="*/ 2983 h 639931"/>
              <a:gd name="connsiteX2" fmla="*/ 1100860 w 1186464"/>
              <a:gd name="connsiteY2" fmla="*/ 4475 h 639931"/>
              <a:gd name="connsiteX3" fmla="*/ 1111302 w 1186464"/>
              <a:gd name="connsiteY3" fmla="*/ 10442 h 639931"/>
              <a:gd name="connsiteX4" fmla="*/ 1124727 w 1186464"/>
              <a:gd name="connsiteY4" fmla="*/ 17900 h 639931"/>
              <a:gd name="connsiteX5" fmla="*/ 1142627 w 1186464"/>
              <a:gd name="connsiteY5" fmla="*/ 37292 h 639931"/>
              <a:gd name="connsiteX6" fmla="*/ 1154561 w 1186464"/>
              <a:gd name="connsiteY6" fmla="*/ 49225 h 639931"/>
              <a:gd name="connsiteX7" fmla="*/ 1160527 w 1186464"/>
              <a:gd name="connsiteY7" fmla="*/ 58176 h 639931"/>
              <a:gd name="connsiteX8" fmla="*/ 1169477 w 1186464"/>
              <a:gd name="connsiteY8" fmla="*/ 70109 h 639931"/>
              <a:gd name="connsiteX9" fmla="*/ 1170969 w 1186464"/>
              <a:gd name="connsiteY9" fmla="*/ 76076 h 639931"/>
              <a:gd name="connsiteX10" fmla="*/ 1175444 w 1186464"/>
              <a:gd name="connsiteY10" fmla="*/ 82042 h 639931"/>
              <a:gd name="connsiteX11" fmla="*/ 1176936 w 1186464"/>
              <a:gd name="connsiteY11" fmla="*/ 88009 h 639931"/>
              <a:gd name="connsiteX12" fmla="*/ 1179919 w 1186464"/>
              <a:gd name="connsiteY12" fmla="*/ 96959 h 639931"/>
              <a:gd name="connsiteX13" fmla="*/ 1184394 w 1186464"/>
              <a:gd name="connsiteY13" fmla="*/ 108893 h 639931"/>
              <a:gd name="connsiteX14" fmla="*/ 1182903 w 1186464"/>
              <a:gd name="connsiteY14" fmla="*/ 196902 h 639931"/>
              <a:gd name="connsiteX15" fmla="*/ 1178428 w 1186464"/>
              <a:gd name="connsiteY15" fmla="*/ 199885 h 639931"/>
              <a:gd name="connsiteX16" fmla="*/ 1176936 w 1186464"/>
              <a:gd name="connsiteY16" fmla="*/ 204360 h 639931"/>
              <a:gd name="connsiteX17" fmla="*/ 1172461 w 1186464"/>
              <a:gd name="connsiteY17" fmla="*/ 213310 h 639931"/>
              <a:gd name="connsiteX18" fmla="*/ 1167986 w 1186464"/>
              <a:gd name="connsiteY18" fmla="*/ 217785 h 639931"/>
              <a:gd name="connsiteX19" fmla="*/ 1163511 w 1186464"/>
              <a:gd name="connsiteY19" fmla="*/ 223752 h 639931"/>
              <a:gd name="connsiteX20" fmla="*/ 1156052 w 1186464"/>
              <a:gd name="connsiteY20" fmla="*/ 231210 h 639931"/>
              <a:gd name="connsiteX21" fmla="*/ 1145611 w 1186464"/>
              <a:gd name="connsiteY21" fmla="*/ 238669 h 639931"/>
              <a:gd name="connsiteX22" fmla="*/ 1141136 w 1186464"/>
              <a:gd name="connsiteY22" fmla="*/ 241652 h 639931"/>
              <a:gd name="connsiteX23" fmla="*/ 1136661 w 1186464"/>
              <a:gd name="connsiteY23" fmla="*/ 243144 h 639931"/>
              <a:gd name="connsiteX24" fmla="*/ 1129202 w 1186464"/>
              <a:gd name="connsiteY24" fmla="*/ 246127 h 639931"/>
              <a:gd name="connsiteX25" fmla="*/ 1112794 w 1186464"/>
              <a:gd name="connsiteY25" fmla="*/ 255077 h 639931"/>
              <a:gd name="connsiteX26" fmla="*/ 1097877 w 1186464"/>
              <a:gd name="connsiteY26" fmla="*/ 259552 h 639931"/>
              <a:gd name="connsiteX27" fmla="*/ 1090418 w 1186464"/>
              <a:gd name="connsiteY27" fmla="*/ 262536 h 639931"/>
              <a:gd name="connsiteX28" fmla="*/ 1085943 w 1186464"/>
              <a:gd name="connsiteY28" fmla="*/ 265519 h 639931"/>
              <a:gd name="connsiteX29" fmla="*/ 1079977 w 1186464"/>
              <a:gd name="connsiteY29" fmla="*/ 268502 h 639931"/>
              <a:gd name="connsiteX30" fmla="*/ 1075502 w 1186464"/>
              <a:gd name="connsiteY30" fmla="*/ 269994 h 639931"/>
              <a:gd name="connsiteX31" fmla="*/ 1071027 w 1186464"/>
              <a:gd name="connsiteY31" fmla="*/ 272977 h 639931"/>
              <a:gd name="connsiteX32" fmla="*/ 1035226 w 1186464"/>
              <a:gd name="connsiteY32" fmla="*/ 275961 h 639931"/>
              <a:gd name="connsiteX33" fmla="*/ 1029260 w 1186464"/>
              <a:gd name="connsiteY33" fmla="*/ 277453 h 639931"/>
              <a:gd name="connsiteX34" fmla="*/ 999426 w 1186464"/>
              <a:gd name="connsiteY34" fmla="*/ 278944 h 639931"/>
              <a:gd name="connsiteX35" fmla="*/ 990476 w 1186464"/>
              <a:gd name="connsiteY35" fmla="*/ 275961 h 639931"/>
              <a:gd name="connsiteX36" fmla="*/ 968101 w 1186464"/>
              <a:gd name="connsiteY36" fmla="*/ 272977 h 639931"/>
              <a:gd name="connsiteX37" fmla="*/ 954676 w 1186464"/>
              <a:gd name="connsiteY37" fmla="*/ 269994 h 639931"/>
              <a:gd name="connsiteX38" fmla="*/ 936775 w 1186464"/>
              <a:gd name="connsiteY38" fmla="*/ 267011 h 639931"/>
              <a:gd name="connsiteX39" fmla="*/ 930809 w 1186464"/>
              <a:gd name="connsiteY39" fmla="*/ 265519 h 639931"/>
              <a:gd name="connsiteX40" fmla="*/ 918875 w 1186464"/>
              <a:gd name="connsiteY40" fmla="*/ 264027 h 639931"/>
              <a:gd name="connsiteX41" fmla="*/ 914400 w 1186464"/>
              <a:gd name="connsiteY41" fmla="*/ 261044 h 639931"/>
              <a:gd name="connsiteX42" fmla="*/ 895008 w 1186464"/>
              <a:gd name="connsiteY42" fmla="*/ 256569 h 639931"/>
              <a:gd name="connsiteX43" fmla="*/ 890533 w 1186464"/>
              <a:gd name="connsiteY43" fmla="*/ 253586 h 639931"/>
              <a:gd name="connsiteX44" fmla="*/ 886058 w 1186464"/>
              <a:gd name="connsiteY44" fmla="*/ 252094 h 639931"/>
              <a:gd name="connsiteX45" fmla="*/ 880092 w 1186464"/>
              <a:gd name="connsiteY45" fmla="*/ 249111 h 639931"/>
              <a:gd name="connsiteX46" fmla="*/ 869650 w 1186464"/>
              <a:gd name="connsiteY46" fmla="*/ 244636 h 639931"/>
              <a:gd name="connsiteX47" fmla="*/ 866666 w 1186464"/>
              <a:gd name="connsiteY47" fmla="*/ 241652 h 639931"/>
              <a:gd name="connsiteX48" fmla="*/ 860700 w 1186464"/>
              <a:gd name="connsiteY48" fmla="*/ 240161 h 639931"/>
              <a:gd name="connsiteX49" fmla="*/ 850258 w 1186464"/>
              <a:gd name="connsiteY49" fmla="*/ 234194 h 639931"/>
              <a:gd name="connsiteX50" fmla="*/ 842800 w 1186464"/>
              <a:gd name="connsiteY50" fmla="*/ 232702 h 639931"/>
              <a:gd name="connsiteX51" fmla="*/ 833849 w 1186464"/>
              <a:gd name="connsiteY51" fmla="*/ 231210 h 639931"/>
              <a:gd name="connsiteX52" fmla="*/ 821916 w 1186464"/>
              <a:gd name="connsiteY52" fmla="*/ 226735 h 639931"/>
              <a:gd name="connsiteX53" fmla="*/ 809983 w 1186464"/>
              <a:gd name="connsiteY53" fmla="*/ 220769 h 639931"/>
              <a:gd name="connsiteX54" fmla="*/ 793574 w 1186464"/>
              <a:gd name="connsiteY54" fmla="*/ 219277 h 639931"/>
              <a:gd name="connsiteX55" fmla="*/ 780149 w 1186464"/>
              <a:gd name="connsiteY55" fmla="*/ 216294 h 639931"/>
              <a:gd name="connsiteX56" fmla="*/ 763740 w 1186464"/>
              <a:gd name="connsiteY56" fmla="*/ 214802 h 639931"/>
              <a:gd name="connsiteX57" fmla="*/ 756282 w 1186464"/>
              <a:gd name="connsiteY57" fmla="*/ 216294 h 639931"/>
              <a:gd name="connsiteX58" fmla="*/ 757774 w 1186464"/>
              <a:gd name="connsiteY58" fmla="*/ 228227 h 639931"/>
              <a:gd name="connsiteX59" fmla="*/ 762249 w 1186464"/>
              <a:gd name="connsiteY59" fmla="*/ 243144 h 639931"/>
              <a:gd name="connsiteX60" fmla="*/ 763740 w 1186464"/>
              <a:gd name="connsiteY60" fmla="*/ 253586 h 639931"/>
              <a:gd name="connsiteX61" fmla="*/ 768216 w 1186464"/>
              <a:gd name="connsiteY61" fmla="*/ 277453 h 639931"/>
              <a:gd name="connsiteX62" fmla="*/ 769707 w 1186464"/>
              <a:gd name="connsiteY62" fmla="*/ 281928 h 639931"/>
              <a:gd name="connsiteX63" fmla="*/ 771199 w 1186464"/>
              <a:gd name="connsiteY63" fmla="*/ 298336 h 639931"/>
              <a:gd name="connsiteX64" fmla="*/ 778657 w 1186464"/>
              <a:gd name="connsiteY64" fmla="*/ 335628 h 639931"/>
              <a:gd name="connsiteX65" fmla="*/ 781641 w 1186464"/>
              <a:gd name="connsiteY65" fmla="*/ 358003 h 639931"/>
              <a:gd name="connsiteX66" fmla="*/ 783132 w 1186464"/>
              <a:gd name="connsiteY66" fmla="*/ 362478 h 639931"/>
              <a:gd name="connsiteX67" fmla="*/ 784624 w 1186464"/>
              <a:gd name="connsiteY67" fmla="*/ 526563 h 639931"/>
              <a:gd name="connsiteX68" fmla="*/ 783132 w 1186464"/>
              <a:gd name="connsiteY68" fmla="*/ 532530 h 639931"/>
              <a:gd name="connsiteX69" fmla="*/ 780149 w 1186464"/>
              <a:gd name="connsiteY69" fmla="*/ 544463 h 639931"/>
              <a:gd name="connsiteX70" fmla="*/ 777166 w 1186464"/>
              <a:gd name="connsiteY70" fmla="*/ 548938 h 639931"/>
              <a:gd name="connsiteX71" fmla="*/ 775674 w 1186464"/>
              <a:gd name="connsiteY71" fmla="*/ 553413 h 639931"/>
              <a:gd name="connsiteX72" fmla="*/ 772691 w 1186464"/>
              <a:gd name="connsiteY72" fmla="*/ 560872 h 639931"/>
              <a:gd name="connsiteX73" fmla="*/ 769707 w 1186464"/>
              <a:gd name="connsiteY73" fmla="*/ 566839 h 639931"/>
              <a:gd name="connsiteX74" fmla="*/ 766724 w 1186464"/>
              <a:gd name="connsiteY74" fmla="*/ 571314 h 639931"/>
              <a:gd name="connsiteX75" fmla="*/ 765232 w 1186464"/>
              <a:gd name="connsiteY75" fmla="*/ 577280 h 639931"/>
              <a:gd name="connsiteX76" fmla="*/ 760757 w 1186464"/>
              <a:gd name="connsiteY76" fmla="*/ 587722 h 639931"/>
              <a:gd name="connsiteX77" fmla="*/ 751807 w 1186464"/>
              <a:gd name="connsiteY77" fmla="*/ 596672 h 639931"/>
              <a:gd name="connsiteX78" fmla="*/ 745840 w 1186464"/>
              <a:gd name="connsiteY78" fmla="*/ 601147 h 639931"/>
              <a:gd name="connsiteX79" fmla="*/ 733907 w 1186464"/>
              <a:gd name="connsiteY79" fmla="*/ 616064 h 639931"/>
              <a:gd name="connsiteX80" fmla="*/ 726448 w 1186464"/>
              <a:gd name="connsiteY80" fmla="*/ 622031 h 639931"/>
              <a:gd name="connsiteX81" fmla="*/ 721973 w 1186464"/>
              <a:gd name="connsiteY81" fmla="*/ 623522 h 639931"/>
              <a:gd name="connsiteX82" fmla="*/ 711532 w 1186464"/>
              <a:gd name="connsiteY82" fmla="*/ 630981 h 639931"/>
              <a:gd name="connsiteX83" fmla="*/ 698107 w 1186464"/>
              <a:gd name="connsiteY83" fmla="*/ 633964 h 639931"/>
              <a:gd name="connsiteX84" fmla="*/ 689156 w 1186464"/>
              <a:gd name="connsiteY84" fmla="*/ 635456 h 639931"/>
              <a:gd name="connsiteX85" fmla="*/ 678715 w 1186464"/>
              <a:gd name="connsiteY85" fmla="*/ 638439 h 639931"/>
              <a:gd name="connsiteX86" fmla="*/ 614572 w 1186464"/>
              <a:gd name="connsiteY86" fmla="*/ 639931 h 639931"/>
              <a:gd name="connsiteX87" fmla="*/ 593689 w 1186464"/>
              <a:gd name="connsiteY87" fmla="*/ 635456 h 639931"/>
              <a:gd name="connsiteX88" fmla="*/ 589214 w 1186464"/>
              <a:gd name="connsiteY88" fmla="*/ 630981 h 639931"/>
              <a:gd name="connsiteX89" fmla="*/ 575789 w 1186464"/>
              <a:gd name="connsiteY89" fmla="*/ 627997 h 639931"/>
              <a:gd name="connsiteX90" fmla="*/ 571314 w 1186464"/>
              <a:gd name="connsiteY90" fmla="*/ 625014 h 639931"/>
              <a:gd name="connsiteX91" fmla="*/ 563855 w 1186464"/>
              <a:gd name="connsiteY91" fmla="*/ 616064 h 639931"/>
              <a:gd name="connsiteX92" fmla="*/ 562364 w 1186464"/>
              <a:gd name="connsiteY92" fmla="*/ 611589 h 639931"/>
              <a:gd name="connsiteX93" fmla="*/ 559380 w 1186464"/>
              <a:gd name="connsiteY93" fmla="*/ 607114 h 639931"/>
              <a:gd name="connsiteX94" fmla="*/ 556397 w 1186464"/>
              <a:gd name="connsiteY94" fmla="*/ 602639 h 639931"/>
              <a:gd name="connsiteX95" fmla="*/ 550430 w 1186464"/>
              <a:gd name="connsiteY95" fmla="*/ 593689 h 639931"/>
              <a:gd name="connsiteX96" fmla="*/ 544463 w 1186464"/>
              <a:gd name="connsiteY96" fmla="*/ 584739 h 639931"/>
              <a:gd name="connsiteX97" fmla="*/ 542972 w 1186464"/>
              <a:gd name="connsiteY97" fmla="*/ 580264 h 639931"/>
              <a:gd name="connsiteX98" fmla="*/ 539988 w 1186464"/>
              <a:gd name="connsiteY98" fmla="*/ 575789 h 639931"/>
              <a:gd name="connsiteX99" fmla="*/ 537005 w 1186464"/>
              <a:gd name="connsiteY99" fmla="*/ 563855 h 639931"/>
              <a:gd name="connsiteX100" fmla="*/ 535513 w 1186464"/>
              <a:gd name="connsiteY100" fmla="*/ 466896 h 639931"/>
              <a:gd name="connsiteX101" fmla="*/ 538497 w 1186464"/>
              <a:gd name="connsiteY101" fmla="*/ 453471 h 639931"/>
              <a:gd name="connsiteX102" fmla="*/ 541480 w 1186464"/>
              <a:gd name="connsiteY102" fmla="*/ 444521 h 639931"/>
              <a:gd name="connsiteX103" fmla="*/ 542972 w 1186464"/>
              <a:gd name="connsiteY103" fmla="*/ 438554 h 639931"/>
              <a:gd name="connsiteX104" fmla="*/ 545955 w 1186464"/>
              <a:gd name="connsiteY104" fmla="*/ 429604 h 639931"/>
              <a:gd name="connsiteX105" fmla="*/ 551922 w 1186464"/>
              <a:gd name="connsiteY105" fmla="*/ 420654 h 639931"/>
              <a:gd name="connsiteX106" fmla="*/ 554905 w 1186464"/>
              <a:gd name="connsiteY106" fmla="*/ 414687 h 639931"/>
              <a:gd name="connsiteX107" fmla="*/ 557889 w 1186464"/>
              <a:gd name="connsiteY107" fmla="*/ 378887 h 639931"/>
              <a:gd name="connsiteX108" fmla="*/ 556397 w 1186464"/>
              <a:gd name="connsiteY108" fmla="*/ 371428 h 639931"/>
              <a:gd name="connsiteX109" fmla="*/ 553414 w 1186464"/>
              <a:gd name="connsiteY109" fmla="*/ 366953 h 639931"/>
              <a:gd name="connsiteX110" fmla="*/ 550430 w 1186464"/>
              <a:gd name="connsiteY110" fmla="*/ 350545 h 639931"/>
              <a:gd name="connsiteX111" fmla="*/ 545955 w 1186464"/>
              <a:gd name="connsiteY111" fmla="*/ 323695 h 639931"/>
              <a:gd name="connsiteX112" fmla="*/ 539988 w 1186464"/>
              <a:gd name="connsiteY112" fmla="*/ 316236 h 639931"/>
              <a:gd name="connsiteX113" fmla="*/ 537005 w 1186464"/>
              <a:gd name="connsiteY113" fmla="*/ 311761 h 639931"/>
              <a:gd name="connsiteX114" fmla="*/ 522088 w 1186464"/>
              <a:gd name="connsiteY114" fmla="*/ 293861 h 639931"/>
              <a:gd name="connsiteX115" fmla="*/ 511646 w 1186464"/>
              <a:gd name="connsiteY115" fmla="*/ 284911 h 639931"/>
              <a:gd name="connsiteX116" fmla="*/ 505680 w 1186464"/>
              <a:gd name="connsiteY116" fmla="*/ 278944 h 639931"/>
              <a:gd name="connsiteX117" fmla="*/ 489271 w 1186464"/>
              <a:gd name="connsiteY117" fmla="*/ 265519 h 639931"/>
              <a:gd name="connsiteX118" fmla="*/ 447504 w 1186464"/>
              <a:gd name="connsiteY118" fmla="*/ 264027 h 639931"/>
              <a:gd name="connsiteX119" fmla="*/ 431096 w 1186464"/>
              <a:gd name="connsiteY119" fmla="*/ 265519 h 639931"/>
              <a:gd name="connsiteX120" fmla="*/ 395295 w 1186464"/>
              <a:gd name="connsiteY120" fmla="*/ 271486 h 639931"/>
              <a:gd name="connsiteX121" fmla="*/ 369937 w 1186464"/>
              <a:gd name="connsiteY121" fmla="*/ 275961 h 639931"/>
              <a:gd name="connsiteX122" fmla="*/ 362478 w 1186464"/>
              <a:gd name="connsiteY122" fmla="*/ 277453 h 639931"/>
              <a:gd name="connsiteX123" fmla="*/ 347562 w 1186464"/>
              <a:gd name="connsiteY123" fmla="*/ 280436 h 639931"/>
              <a:gd name="connsiteX124" fmla="*/ 338612 w 1186464"/>
              <a:gd name="connsiteY124" fmla="*/ 284911 h 639931"/>
              <a:gd name="connsiteX125" fmla="*/ 317728 w 1186464"/>
              <a:gd name="connsiteY125" fmla="*/ 289386 h 639931"/>
              <a:gd name="connsiteX126" fmla="*/ 313253 w 1186464"/>
              <a:gd name="connsiteY126" fmla="*/ 293861 h 639931"/>
              <a:gd name="connsiteX127" fmla="*/ 305795 w 1186464"/>
              <a:gd name="connsiteY127" fmla="*/ 301319 h 639931"/>
              <a:gd name="connsiteX128" fmla="*/ 301320 w 1186464"/>
              <a:gd name="connsiteY128" fmla="*/ 304303 h 639931"/>
              <a:gd name="connsiteX129" fmla="*/ 295353 w 1186464"/>
              <a:gd name="connsiteY129" fmla="*/ 310270 h 639931"/>
              <a:gd name="connsiteX130" fmla="*/ 289386 w 1186464"/>
              <a:gd name="connsiteY130" fmla="*/ 313253 h 639931"/>
              <a:gd name="connsiteX131" fmla="*/ 281928 w 1186464"/>
              <a:gd name="connsiteY131" fmla="*/ 320711 h 639931"/>
              <a:gd name="connsiteX132" fmla="*/ 274469 w 1186464"/>
              <a:gd name="connsiteY132" fmla="*/ 323695 h 639931"/>
              <a:gd name="connsiteX133" fmla="*/ 261044 w 1186464"/>
              <a:gd name="connsiteY133" fmla="*/ 329661 h 639931"/>
              <a:gd name="connsiteX134" fmla="*/ 256569 w 1186464"/>
              <a:gd name="connsiteY134" fmla="*/ 335628 h 639931"/>
              <a:gd name="connsiteX135" fmla="*/ 249111 w 1186464"/>
              <a:gd name="connsiteY135" fmla="*/ 338611 h 639931"/>
              <a:gd name="connsiteX136" fmla="*/ 243144 w 1186464"/>
              <a:gd name="connsiteY136" fmla="*/ 340103 h 639931"/>
              <a:gd name="connsiteX137" fmla="*/ 237177 w 1186464"/>
              <a:gd name="connsiteY137" fmla="*/ 344578 h 639931"/>
              <a:gd name="connsiteX138" fmla="*/ 226736 w 1186464"/>
              <a:gd name="connsiteY138" fmla="*/ 350545 h 639931"/>
              <a:gd name="connsiteX139" fmla="*/ 216294 w 1186464"/>
              <a:gd name="connsiteY139" fmla="*/ 356512 h 639931"/>
              <a:gd name="connsiteX140" fmla="*/ 207344 w 1186464"/>
              <a:gd name="connsiteY140" fmla="*/ 362478 h 639931"/>
              <a:gd name="connsiteX141" fmla="*/ 196902 w 1186464"/>
              <a:gd name="connsiteY141" fmla="*/ 366953 h 639931"/>
              <a:gd name="connsiteX142" fmla="*/ 190935 w 1186464"/>
              <a:gd name="connsiteY142" fmla="*/ 368445 h 639931"/>
              <a:gd name="connsiteX143" fmla="*/ 186460 w 1186464"/>
              <a:gd name="connsiteY143" fmla="*/ 371428 h 639931"/>
              <a:gd name="connsiteX144" fmla="*/ 177510 w 1186464"/>
              <a:gd name="connsiteY144" fmla="*/ 375903 h 639931"/>
              <a:gd name="connsiteX145" fmla="*/ 168560 w 1186464"/>
              <a:gd name="connsiteY145" fmla="*/ 378887 h 639931"/>
              <a:gd name="connsiteX146" fmla="*/ 164085 w 1186464"/>
              <a:gd name="connsiteY146" fmla="*/ 381870 h 639931"/>
              <a:gd name="connsiteX147" fmla="*/ 159610 w 1186464"/>
              <a:gd name="connsiteY147" fmla="*/ 383362 h 639931"/>
              <a:gd name="connsiteX148" fmla="*/ 155135 w 1186464"/>
              <a:gd name="connsiteY148" fmla="*/ 386345 h 639931"/>
              <a:gd name="connsiteX149" fmla="*/ 147677 w 1186464"/>
              <a:gd name="connsiteY149" fmla="*/ 387837 h 639931"/>
              <a:gd name="connsiteX150" fmla="*/ 111876 w 1186464"/>
              <a:gd name="connsiteY150" fmla="*/ 389329 h 639931"/>
              <a:gd name="connsiteX151" fmla="*/ 101434 w 1186464"/>
              <a:gd name="connsiteY151" fmla="*/ 386345 h 639931"/>
              <a:gd name="connsiteX152" fmla="*/ 92484 w 1186464"/>
              <a:gd name="connsiteY152" fmla="*/ 383362 h 639931"/>
              <a:gd name="connsiteX153" fmla="*/ 89501 w 1186464"/>
              <a:gd name="connsiteY153" fmla="*/ 380378 h 639931"/>
              <a:gd name="connsiteX154" fmla="*/ 85026 w 1186464"/>
              <a:gd name="connsiteY154" fmla="*/ 378887 h 639931"/>
              <a:gd name="connsiteX155" fmla="*/ 80551 w 1186464"/>
              <a:gd name="connsiteY155" fmla="*/ 375903 h 639931"/>
              <a:gd name="connsiteX156" fmla="*/ 71601 w 1186464"/>
              <a:gd name="connsiteY156" fmla="*/ 369937 h 639931"/>
              <a:gd name="connsiteX157" fmla="*/ 61159 w 1186464"/>
              <a:gd name="connsiteY157" fmla="*/ 365462 h 639931"/>
              <a:gd name="connsiteX158" fmla="*/ 55192 w 1186464"/>
              <a:gd name="connsiteY158" fmla="*/ 359495 h 639931"/>
              <a:gd name="connsiteX159" fmla="*/ 49226 w 1186464"/>
              <a:gd name="connsiteY159" fmla="*/ 355020 h 639931"/>
              <a:gd name="connsiteX160" fmla="*/ 44751 w 1186464"/>
              <a:gd name="connsiteY160" fmla="*/ 350545 h 639931"/>
              <a:gd name="connsiteX161" fmla="*/ 41767 w 1186464"/>
              <a:gd name="connsiteY161" fmla="*/ 347562 h 639931"/>
              <a:gd name="connsiteX162" fmla="*/ 34309 w 1186464"/>
              <a:gd name="connsiteY162" fmla="*/ 340103 h 639931"/>
              <a:gd name="connsiteX163" fmla="*/ 28342 w 1186464"/>
              <a:gd name="connsiteY163" fmla="*/ 334136 h 639931"/>
              <a:gd name="connsiteX164" fmla="*/ 22375 w 1186464"/>
              <a:gd name="connsiteY164" fmla="*/ 323695 h 639931"/>
              <a:gd name="connsiteX165" fmla="*/ 16409 w 1186464"/>
              <a:gd name="connsiteY165" fmla="*/ 314745 h 639931"/>
              <a:gd name="connsiteX166" fmla="*/ 13425 w 1186464"/>
              <a:gd name="connsiteY166" fmla="*/ 311761 h 639931"/>
              <a:gd name="connsiteX167" fmla="*/ 7459 w 1186464"/>
              <a:gd name="connsiteY167" fmla="*/ 301319 h 639931"/>
              <a:gd name="connsiteX168" fmla="*/ 1492 w 1186464"/>
              <a:gd name="connsiteY168" fmla="*/ 289386 h 639931"/>
              <a:gd name="connsiteX169" fmla="*/ 0 w 1186464"/>
              <a:gd name="connsiteY169" fmla="*/ 220769 h 639931"/>
              <a:gd name="connsiteX170" fmla="*/ 2984 w 1186464"/>
              <a:gd name="connsiteY170" fmla="*/ 213310 h 639931"/>
              <a:gd name="connsiteX171" fmla="*/ 4475 w 1186464"/>
              <a:gd name="connsiteY171" fmla="*/ 207344 h 639931"/>
              <a:gd name="connsiteX172" fmla="*/ 5967 w 1186464"/>
              <a:gd name="connsiteY172" fmla="*/ 202869 h 639931"/>
              <a:gd name="connsiteX173" fmla="*/ 8950 w 1186464"/>
              <a:gd name="connsiteY173" fmla="*/ 199885 h 639931"/>
              <a:gd name="connsiteX174" fmla="*/ 13425 w 1186464"/>
              <a:gd name="connsiteY174" fmla="*/ 189443 h 639931"/>
              <a:gd name="connsiteX175" fmla="*/ 14917 w 1186464"/>
              <a:gd name="connsiteY175" fmla="*/ 183477 h 639931"/>
              <a:gd name="connsiteX176" fmla="*/ 17900 w 1186464"/>
              <a:gd name="connsiteY176" fmla="*/ 179002 h 639931"/>
              <a:gd name="connsiteX177" fmla="*/ 19392 w 1186464"/>
              <a:gd name="connsiteY177" fmla="*/ 174527 h 639931"/>
              <a:gd name="connsiteX178" fmla="*/ 31325 w 1186464"/>
              <a:gd name="connsiteY178" fmla="*/ 165577 h 639931"/>
              <a:gd name="connsiteX179" fmla="*/ 46242 w 1186464"/>
              <a:gd name="connsiteY179" fmla="*/ 155135 h 639931"/>
              <a:gd name="connsiteX180" fmla="*/ 52209 w 1186464"/>
              <a:gd name="connsiteY180" fmla="*/ 153643 h 639931"/>
              <a:gd name="connsiteX181" fmla="*/ 56684 w 1186464"/>
              <a:gd name="connsiteY181" fmla="*/ 150660 h 639931"/>
              <a:gd name="connsiteX182" fmla="*/ 65634 w 1186464"/>
              <a:gd name="connsiteY182" fmla="*/ 144693 h 639931"/>
              <a:gd name="connsiteX183" fmla="*/ 70109 w 1186464"/>
              <a:gd name="connsiteY183" fmla="*/ 143201 h 639931"/>
              <a:gd name="connsiteX184" fmla="*/ 79059 w 1186464"/>
              <a:gd name="connsiteY184" fmla="*/ 140218 h 639931"/>
              <a:gd name="connsiteX185" fmla="*/ 99943 w 1186464"/>
              <a:gd name="connsiteY185" fmla="*/ 132760 h 639931"/>
              <a:gd name="connsiteX186" fmla="*/ 134251 w 1186464"/>
              <a:gd name="connsiteY186" fmla="*/ 129776 h 639931"/>
              <a:gd name="connsiteX187" fmla="*/ 150660 w 1186464"/>
              <a:gd name="connsiteY187" fmla="*/ 126793 h 639931"/>
              <a:gd name="connsiteX188" fmla="*/ 173035 w 1186464"/>
              <a:gd name="connsiteY188" fmla="*/ 125301 h 639931"/>
              <a:gd name="connsiteX189" fmla="*/ 243144 w 1186464"/>
              <a:gd name="connsiteY189" fmla="*/ 122318 h 639931"/>
              <a:gd name="connsiteX190" fmla="*/ 307286 w 1186464"/>
              <a:gd name="connsiteY190" fmla="*/ 117843 h 639931"/>
              <a:gd name="connsiteX191" fmla="*/ 375904 w 1186464"/>
              <a:gd name="connsiteY191" fmla="*/ 116351 h 639931"/>
              <a:gd name="connsiteX192" fmla="*/ 437062 w 1186464"/>
              <a:gd name="connsiteY192" fmla="*/ 114859 h 639931"/>
              <a:gd name="connsiteX193" fmla="*/ 457946 w 1186464"/>
              <a:gd name="connsiteY193" fmla="*/ 110384 h 639931"/>
              <a:gd name="connsiteX194" fmla="*/ 465404 w 1186464"/>
              <a:gd name="connsiteY194" fmla="*/ 108893 h 639931"/>
              <a:gd name="connsiteX195" fmla="*/ 480321 w 1186464"/>
              <a:gd name="connsiteY195" fmla="*/ 102926 h 639931"/>
              <a:gd name="connsiteX196" fmla="*/ 498221 w 1186464"/>
              <a:gd name="connsiteY196" fmla="*/ 98451 h 639931"/>
              <a:gd name="connsiteX197" fmla="*/ 507171 w 1186464"/>
              <a:gd name="connsiteY197" fmla="*/ 96959 h 639931"/>
              <a:gd name="connsiteX198" fmla="*/ 510155 w 1186464"/>
              <a:gd name="connsiteY198" fmla="*/ 93976 h 639931"/>
              <a:gd name="connsiteX199" fmla="*/ 523580 w 1186464"/>
              <a:gd name="connsiteY199" fmla="*/ 86517 h 639931"/>
              <a:gd name="connsiteX200" fmla="*/ 529547 w 1186464"/>
              <a:gd name="connsiteY200" fmla="*/ 83534 h 639931"/>
              <a:gd name="connsiteX201" fmla="*/ 544463 w 1186464"/>
              <a:gd name="connsiteY201" fmla="*/ 74584 h 639931"/>
              <a:gd name="connsiteX202" fmla="*/ 557889 w 1186464"/>
              <a:gd name="connsiteY202" fmla="*/ 59667 h 639931"/>
              <a:gd name="connsiteX203" fmla="*/ 563855 w 1186464"/>
              <a:gd name="connsiteY203" fmla="*/ 55192 h 639931"/>
              <a:gd name="connsiteX204" fmla="*/ 568330 w 1186464"/>
              <a:gd name="connsiteY204" fmla="*/ 53700 h 639931"/>
              <a:gd name="connsiteX205" fmla="*/ 617556 w 1186464"/>
              <a:gd name="connsiteY205" fmla="*/ 52209 h 639931"/>
              <a:gd name="connsiteX206" fmla="*/ 625014 w 1186464"/>
              <a:gd name="connsiteY206" fmla="*/ 50717 h 639931"/>
              <a:gd name="connsiteX207" fmla="*/ 641423 w 1186464"/>
              <a:gd name="connsiteY207" fmla="*/ 46242 h 639931"/>
              <a:gd name="connsiteX208" fmla="*/ 662306 w 1186464"/>
              <a:gd name="connsiteY208" fmla="*/ 34309 h 639931"/>
              <a:gd name="connsiteX209" fmla="*/ 672748 w 1186464"/>
              <a:gd name="connsiteY209" fmla="*/ 31325 h 639931"/>
              <a:gd name="connsiteX210" fmla="*/ 695123 w 1186464"/>
              <a:gd name="connsiteY210" fmla="*/ 29834 h 639931"/>
              <a:gd name="connsiteX211" fmla="*/ 708548 w 1186464"/>
              <a:gd name="connsiteY211" fmla="*/ 26850 h 639931"/>
              <a:gd name="connsiteX212" fmla="*/ 720482 w 1186464"/>
              <a:gd name="connsiteY212" fmla="*/ 25359 h 639931"/>
              <a:gd name="connsiteX213" fmla="*/ 741365 w 1186464"/>
              <a:gd name="connsiteY213" fmla="*/ 20884 h 639931"/>
              <a:gd name="connsiteX214" fmla="*/ 771199 w 1186464"/>
              <a:gd name="connsiteY214" fmla="*/ 17900 h 639931"/>
              <a:gd name="connsiteX215" fmla="*/ 783132 w 1186464"/>
              <a:gd name="connsiteY215" fmla="*/ 14917 h 639931"/>
              <a:gd name="connsiteX216" fmla="*/ 832358 w 1186464"/>
              <a:gd name="connsiteY216" fmla="*/ 8950 h 639931"/>
              <a:gd name="connsiteX217" fmla="*/ 839816 w 1186464"/>
              <a:gd name="connsiteY217" fmla="*/ 5967 h 639931"/>
              <a:gd name="connsiteX218" fmla="*/ 912908 w 1186464"/>
              <a:gd name="connsiteY218" fmla="*/ 2983 h 639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1186464" h="639931">
                <a:moveTo>
                  <a:pt x="1057601" y="0"/>
                </a:moveTo>
                <a:cubicBezTo>
                  <a:pt x="1072986" y="962"/>
                  <a:pt x="1079836" y="896"/>
                  <a:pt x="1093402" y="2983"/>
                </a:cubicBezTo>
                <a:cubicBezTo>
                  <a:pt x="1095908" y="3368"/>
                  <a:pt x="1098455" y="3673"/>
                  <a:pt x="1100860" y="4475"/>
                </a:cubicBezTo>
                <a:cubicBezTo>
                  <a:pt x="1105230" y="5932"/>
                  <a:pt x="1107557" y="8101"/>
                  <a:pt x="1111302" y="10442"/>
                </a:cubicBezTo>
                <a:cubicBezTo>
                  <a:pt x="1118793" y="15124"/>
                  <a:pt x="1117604" y="14339"/>
                  <a:pt x="1124727" y="17900"/>
                </a:cubicBezTo>
                <a:cubicBezTo>
                  <a:pt x="1128495" y="19784"/>
                  <a:pt x="1139449" y="33478"/>
                  <a:pt x="1142627" y="37292"/>
                </a:cubicBezTo>
                <a:cubicBezTo>
                  <a:pt x="1146228" y="41614"/>
                  <a:pt x="1150583" y="45247"/>
                  <a:pt x="1154561" y="49225"/>
                </a:cubicBezTo>
                <a:cubicBezTo>
                  <a:pt x="1157097" y="51760"/>
                  <a:pt x="1158418" y="55276"/>
                  <a:pt x="1160527" y="58176"/>
                </a:cubicBezTo>
                <a:cubicBezTo>
                  <a:pt x="1161207" y="59111"/>
                  <a:pt x="1168336" y="67446"/>
                  <a:pt x="1169477" y="70109"/>
                </a:cubicBezTo>
                <a:cubicBezTo>
                  <a:pt x="1170285" y="71993"/>
                  <a:pt x="1170472" y="74087"/>
                  <a:pt x="1170969" y="76076"/>
                </a:cubicBezTo>
                <a:cubicBezTo>
                  <a:pt x="1172461" y="78065"/>
                  <a:pt x="1174332" y="79819"/>
                  <a:pt x="1175444" y="82042"/>
                </a:cubicBezTo>
                <a:cubicBezTo>
                  <a:pt x="1176361" y="83876"/>
                  <a:pt x="1176347" y="86045"/>
                  <a:pt x="1176936" y="88009"/>
                </a:cubicBezTo>
                <a:cubicBezTo>
                  <a:pt x="1177840" y="91021"/>
                  <a:pt x="1178925" y="93976"/>
                  <a:pt x="1179919" y="96959"/>
                </a:cubicBezTo>
                <a:cubicBezTo>
                  <a:pt x="1183219" y="101908"/>
                  <a:pt x="1184094" y="101989"/>
                  <a:pt x="1184394" y="108893"/>
                </a:cubicBezTo>
                <a:cubicBezTo>
                  <a:pt x="1187068" y="170395"/>
                  <a:pt x="1187713" y="153608"/>
                  <a:pt x="1182903" y="196902"/>
                </a:cubicBezTo>
                <a:cubicBezTo>
                  <a:pt x="1181411" y="197896"/>
                  <a:pt x="1179548" y="198485"/>
                  <a:pt x="1178428" y="199885"/>
                </a:cubicBezTo>
                <a:cubicBezTo>
                  <a:pt x="1177446" y="201113"/>
                  <a:pt x="1177575" y="202923"/>
                  <a:pt x="1176936" y="204360"/>
                </a:cubicBezTo>
                <a:cubicBezTo>
                  <a:pt x="1175581" y="207408"/>
                  <a:pt x="1174311" y="210535"/>
                  <a:pt x="1172461" y="213310"/>
                </a:cubicBezTo>
                <a:cubicBezTo>
                  <a:pt x="1171291" y="215065"/>
                  <a:pt x="1169359" y="216183"/>
                  <a:pt x="1167986" y="217785"/>
                </a:cubicBezTo>
                <a:cubicBezTo>
                  <a:pt x="1166368" y="219673"/>
                  <a:pt x="1165269" y="221994"/>
                  <a:pt x="1163511" y="223752"/>
                </a:cubicBezTo>
                <a:cubicBezTo>
                  <a:pt x="1153563" y="233700"/>
                  <a:pt x="1164012" y="219272"/>
                  <a:pt x="1156052" y="231210"/>
                </a:cubicBezTo>
                <a:cubicBezTo>
                  <a:pt x="1145487" y="238255"/>
                  <a:pt x="1158588" y="229399"/>
                  <a:pt x="1145611" y="238669"/>
                </a:cubicBezTo>
                <a:cubicBezTo>
                  <a:pt x="1144152" y="239711"/>
                  <a:pt x="1142739" y="240850"/>
                  <a:pt x="1141136" y="241652"/>
                </a:cubicBezTo>
                <a:cubicBezTo>
                  <a:pt x="1139730" y="242355"/>
                  <a:pt x="1138133" y="242592"/>
                  <a:pt x="1136661" y="243144"/>
                </a:cubicBezTo>
                <a:cubicBezTo>
                  <a:pt x="1134154" y="244084"/>
                  <a:pt x="1131688" y="245133"/>
                  <a:pt x="1129202" y="246127"/>
                </a:cubicBezTo>
                <a:cubicBezTo>
                  <a:pt x="1120748" y="249508"/>
                  <a:pt x="1118921" y="250993"/>
                  <a:pt x="1112794" y="255077"/>
                </a:cubicBezTo>
                <a:cubicBezTo>
                  <a:pt x="1105674" y="256857"/>
                  <a:pt x="1105862" y="256648"/>
                  <a:pt x="1097877" y="259552"/>
                </a:cubicBezTo>
                <a:cubicBezTo>
                  <a:pt x="1095360" y="260467"/>
                  <a:pt x="1092813" y="261338"/>
                  <a:pt x="1090418" y="262536"/>
                </a:cubicBezTo>
                <a:cubicBezTo>
                  <a:pt x="1088815" y="263338"/>
                  <a:pt x="1087500" y="264630"/>
                  <a:pt x="1085943" y="265519"/>
                </a:cubicBezTo>
                <a:cubicBezTo>
                  <a:pt x="1084013" y="266622"/>
                  <a:pt x="1082021" y="267626"/>
                  <a:pt x="1079977" y="268502"/>
                </a:cubicBezTo>
                <a:cubicBezTo>
                  <a:pt x="1078532" y="269121"/>
                  <a:pt x="1076908" y="269291"/>
                  <a:pt x="1075502" y="269994"/>
                </a:cubicBezTo>
                <a:cubicBezTo>
                  <a:pt x="1073899" y="270796"/>
                  <a:pt x="1072519" y="271983"/>
                  <a:pt x="1071027" y="272977"/>
                </a:cubicBezTo>
                <a:cubicBezTo>
                  <a:pt x="1059093" y="273972"/>
                  <a:pt x="1047133" y="274685"/>
                  <a:pt x="1035226" y="275961"/>
                </a:cubicBezTo>
                <a:cubicBezTo>
                  <a:pt x="1033188" y="276179"/>
                  <a:pt x="1031303" y="277283"/>
                  <a:pt x="1029260" y="277453"/>
                </a:cubicBezTo>
                <a:cubicBezTo>
                  <a:pt x="1019337" y="278280"/>
                  <a:pt x="1009376" y="279327"/>
                  <a:pt x="999426" y="278944"/>
                </a:cubicBezTo>
                <a:cubicBezTo>
                  <a:pt x="996284" y="278823"/>
                  <a:pt x="993459" y="276955"/>
                  <a:pt x="990476" y="275961"/>
                </a:cubicBezTo>
                <a:cubicBezTo>
                  <a:pt x="984428" y="275205"/>
                  <a:pt x="974289" y="274008"/>
                  <a:pt x="968101" y="272977"/>
                </a:cubicBezTo>
                <a:cubicBezTo>
                  <a:pt x="962405" y="272028"/>
                  <a:pt x="960051" y="271338"/>
                  <a:pt x="954676" y="269994"/>
                </a:cubicBezTo>
                <a:cubicBezTo>
                  <a:pt x="948807" y="268526"/>
                  <a:pt x="942721" y="268126"/>
                  <a:pt x="936775" y="267011"/>
                </a:cubicBezTo>
                <a:cubicBezTo>
                  <a:pt x="934760" y="266633"/>
                  <a:pt x="932831" y="265856"/>
                  <a:pt x="930809" y="265519"/>
                </a:cubicBezTo>
                <a:cubicBezTo>
                  <a:pt x="926855" y="264860"/>
                  <a:pt x="922743" y="265082"/>
                  <a:pt x="918875" y="264027"/>
                </a:cubicBezTo>
                <a:cubicBezTo>
                  <a:pt x="917145" y="263555"/>
                  <a:pt x="915892" y="262038"/>
                  <a:pt x="914400" y="261044"/>
                </a:cubicBezTo>
                <a:cubicBezTo>
                  <a:pt x="909105" y="259985"/>
                  <a:pt x="899401" y="258166"/>
                  <a:pt x="895008" y="256569"/>
                </a:cubicBezTo>
                <a:cubicBezTo>
                  <a:pt x="893323" y="255956"/>
                  <a:pt x="892136" y="254388"/>
                  <a:pt x="890533" y="253586"/>
                </a:cubicBezTo>
                <a:cubicBezTo>
                  <a:pt x="889127" y="252883"/>
                  <a:pt x="887503" y="252713"/>
                  <a:pt x="886058" y="252094"/>
                </a:cubicBezTo>
                <a:cubicBezTo>
                  <a:pt x="884014" y="251218"/>
                  <a:pt x="882116" y="250031"/>
                  <a:pt x="880092" y="249111"/>
                </a:cubicBezTo>
                <a:cubicBezTo>
                  <a:pt x="876645" y="247544"/>
                  <a:pt x="872960" y="246475"/>
                  <a:pt x="869650" y="244636"/>
                </a:cubicBezTo>
                <a:cubicBezTo>
                  <a:pt x="868420" y="243953"/>
                  <a:pt x="867924" y="242281"/>
                  <a:pt x="866666" y="241652"/>
                </a:cubicBezTo>
                <a:cubicBezTo>
                  <a:pt x="864833" y="240735"/>
                  <a:pt x="862566" y="241009"/>
                  <a:pt x="860700" y="240161"/>
                </a:cubicBezTo>
                <a:cubicBezTo>
                  <a:pt x="857050" y="238502"/>
                  <a:pt x="853739" y="236183"/>
                  <a:pt x="850258" y="234194"/>
                </a:cubicBezTo>
                <a:cubicBezTo>
                  <a:pt x="847772" y="233697"/>
                  <a:pt x="845294" y="233156"/>
                  <a:pt x="842800" y="232702"/>
                </a:cubicBezTo>
                <a:cubicBezTo>
                  <a:pt x="839824" y="232161"/>
                  <a:pt x="836757" y="232041"/>
                  <a:pt x="833849" y="231210"/>
                </a:cubicBezTo>
                <a:cubicBezTo>
                  <a:pt x="829764" y="230043"/>
                  <a:pt x="825808" y="228438"/>
                  <a:pt x="821916" y="226735"/>
                </a:cubicBezTo>
                <a:cubicBezTo>
                  <a:pt x="817842" y="224953"/>
                  <a:pt x="814284" y="221901"/>
                  <a:pt x="809983" y="220769"/>
                </a:cubicBezTo>
                <a:cubicBezTo>
                  <a:pt x="804672" y="219371"/>
                  <a:pt x="799005" y="220092"/>
                  <a:pt x="793574" y="219277"/>
                </a:cubicBezTo>
                <a:cubicBezTo>
                  <a:pt x="789041" y="218597"/>
                  <a:pt x="784624" y="217288"/>
                  <a:pt x="780149" y="216294"/>
                </a:cubicBezTo>
                <a:cubicBezTo>
                  <a:pt x="774679" y="215797"/>
                  <a:pt x="769232" y="214802"/>
                  <a:pt x="763740" y="214802"/>
                </a:cubicBezTo>
                <a:cubicBezTo>
                  <a:pt x="761205" y="214802"/>
                  <a:pt x="757312" y="213977"/>
                  <a:pt x="756282" y="216294"/>
                </a:cubicBezTo>
                <a:cubicBezTo>
                  <a:pt x="754654" y="219957"/>
                  <a:pt x="757277" y="224249"/>
                  <a:pt x="757774" y="228227"/>
                </a:cubicBezTo>
                <a:cubicBezTo>
                  <a:pt x="759329" y="232891"/>
                  <a:pt x="761348" y="238189"/>
                  <a:pt x="762249" y="243144"/>
                </a:cubicBezTo>
                <a:cubicBezTo>
                  <a:pt x="762878" y="246603"/>
                  <a:pt x="763243" y="250105"/>
                  <a:pt x="763740" y="253586"/>
                </a:cubicBezTo>
                <a:cubicBezTo>
                  <a:pt x="764884" y="261599"/>
                  <a:pt x="766548" y="269532"/>
                  <a:pt x="768216" y="277453"/>
                </a:cubicBezTo>
                <a:cubicBezTo>
                  <a:pt x="768540" y="278992"/>
                  <a:pt x="769485" y="280372"/>
                  <a:pt x="769707" y="281928"/>
                </a:cubicBezTo>
                <a:cubicBezTo>
                  <a:pt x="770484" y="287365"/>
                  <a:pt x="770702" y="292867"/>
                  <a:pt x="771199" y="298336"/>
                </a:cubicBezTo>
                <a:cubicBezTo>
                  <a:pt x="777006" y="315759"/>
                  <a:pt x="774301" y="306007"/>
                  <a:pt x="778657" y="335628"/>
                </a:cubicBezTo>
                <a:cubicBezTo>
                  <a:pt x="779752" y="343072"/>
                  <a:pt x="780404" y="350581"/>
                  <a:pt x="781641" y="358003"/>
                </a:cubicBezTo>
                <a:cubicBezTo>
                  <a:pt x="781899" y="359554"/>
                  <a:pt x="783104" y="360906"/>
                  <a:pt x="783132" y="362478"/>
                </a:cubicBezTo>
                <a:cubicBezTo>
                  <a:pt x="784100" y="417167"/>
                  <a:pt x="784127" y="471868"/>
                  <a:pt x="784624" y="526563"/>
                </a:cubicBezTo>
                <a:cubicBezTo>
                  <a:pt x="784127" y="528552"/>
                  <a:pt x="783577" y="530529"/>
                  <a:pt x="783132" y="532530"/>
                </a:cubicBezTo>
                <a:cubicBezTo>
                  <a:pt x="782450" y="535599"/>
                  <a:pt x="781750" y="541261"/>
                  <a:pt x="780149" y="544463"/>
                </a:cubicBezTo>
                <a:cubicBezTo>
                  <a:pt x="779347" y="546066"/>
                  <a:pt x="777968" y="547335"/>
                  <a:pt x="777166" y="548938"/>
                </a:cubicBezTo>
                <a:cubicBezTo>
                  <a:pt x="776463" y="550344"/>
                  <a:pt x="776226" y="551941"/>
                  <a:pt x="775674" y="553413"/>
                </a:cubicBezTo>
                <a:cubicBezTo>
                  <a:pt x="774734" y="555920"/>
                  <a:pt x="773779" y="558425"/>
                  <a:pt x="772691" y="560872"/>
                </a:cubicBezTo>
                <a:cubicBezTo>
                  <a:pt x="771788" y="562904"/>
                  <a:pt x="770810" y="564908"/>
                  <a:pt x="769707" y="566839"/>
                </a:cubicBezTo>
                <a:cubicBezTo>
                  <a:pt x="768818" y="568395"/>
                  <a:pt x="767430" y="569666"/>
                  <a:pt x="766724" y="571314"/>
                </a:cubicBezTo>
                <a:cubicBezTo>
                  <a:pt x="765916" y="573198"/>
                  <a:pt x="766040" y="575396"/>
                  <a:pt x="765232" y="577280"/>
                </a:cubicBezTo>
                <a:cubicBezTo>
                  <a:pt x="759052" y="591699"/>
                  <a:pt x="765040" y="570594"/>
                  <a:pt x="760757" y="587722"/>
                </a:cubicBezTo>
                <a:cubicBezTo>
                  <a:pt x="760757" y="587722"/>
                  <a:pt x="754943" y="593850"/>
                  <a:pt x="751807" y="596672"/>
                </a:cubicBezTo>
                <a:cubicBezTo>
                  <a:pt x="749959" y="598335"/>
                  <a:pt x="747829" y="599655"/>
                  <a:pt x="745840" y="601147"/>
                </a:cubicBezTo>
                <a:cubicBezTo>
                  <a:pt x="723555" y="617860"/>
                  <a:pt x="740384" y="605272"/>
                  <a:pt x="733907" y="616064"/>
                </a:cubicBezTo>
                <a:cubicBezTo>
                  <a:pt x="732491" y="618424"/>
                  <a:pt x="728478" y="620677"/>
                  <a:pt x="726448" y="622031"/>
                </a:cubicBezTo>
                <a:cubicBezTo>
                  <a:pt x="724956" y="622528"/>
                  <a:pt x="723379" y="622819"/>
                  <a:pt x="721973" y="623522"/>
                </a:cubicBezTo>
                <a:cubicBezTo>
                  <a:pt x="719794" y="624611"/>
                  <a:pt x="712880" y="629970"/>
                  <a:pt x="711532" y="630981"/>
                </a:cubicBezTo>
                <a:cubicBezTo>
                  <a:pt x="705154" y="632575"/>
                  <a:pt x="705042" y="632703"/>
                  <a:pt x="698107" y="633964"/>
                </a:cubicBezTo>
                <a:cubicBezTo>
                  <a:pt x="695131" y="634505"/>
                  <a:pt x="692103" y="634776"/>
                  <a:pt x="689156" y="635456"/>
                </a:cubicBezTo>
                <a:cubicBezTo>
                  <a:pt x="685629" y="636270"/>
                  <a:pt x="682328" y="638222"/>
                  <a:pt x="678715" y="638439"/>
                </a:cubicBezTo>
                <a:cubicBezTo>
                  <a:pt x="657367" y="639720"/>
                  <a:pt x="635953" y="639434"/>
                  <a:pt x="614572" y="639931"/>
                </a:cubicBezTo>
                <a:cubicBezTo>
                  <a:pt x="607911" y="639098"/>
                  <a:pt x="599859" y="638883"/>
                  <a:pt x="593689" y="635456"/>
                </a:cubicBezTo>
                <a:cubicBezTo>
                  <a:pt x="591845" y="634432"/>
                  <a:pt x="590706" y="632473"/>
                  <a:pt x="589214" y="630981"/>
                </a:cubicBezTo>
                <a:cubicBezTo>
                  <a:pt x="587885" y="630715"/>
                  <a:pt x="577634" y="628788"/>
                  <a:pt x="575789" y="627997"/>
                </a:cubicBezTo>
                <a:cubicBezTo>
                  <a:pt x="574141" y="627291"/>
                  <a:pt x="572691" y="626162"/>
                  <a:pt x="571314" y="625014"/>
                </a:cubicBezTo>
                <a:cubicBezTo>
                  <a:pt x="568488" y="622659"/>
                  <a:pt x="565530" y="619415"/>
                  <a:pt x="563855" y="616064"/>
                </a:cubicBezTo>
                <a:cubicBezTo>
                  <a:pt x="563152" y="614658"/>
                  <a:pt x="562861" y="613081"/>
                  <a:pt x="562364" y="611589"/>
                </a:cubicBezTo>
                <a:lnTo>
                  <a:pt x="559380" y="607114"/>
                </a:lnTo>
                <a:lnTo>
                  <a:pt x="556397" y="602639"/>
                </a:lnTo>
                <a:lnTo>
                  <a:pt x="550430" y="593689"/>
                </a:lnTo>
                <a:cubicBezTo>
                  <a:pt x="548441" y="590706"/>
                  <a:pt x="546204" y="587873"/>
                  <a:pt x="544463" y="584739"/>
                </a:cubicBezTo>
                <a:cubicBezTo>
                  <a:pt x="543699" y="583365"/>
                  <a:pt x="543469" y="581756"/>
                  <a:pt x="542972" y="580264"/>
                </a:cubicBezTo>
                <a:cubicBezTo>
                  <a:pt x="541977" y="578772"/>
                  <a:pt x="540790" y="577393"/>
                  <a:pt x="539988" y="575789"/>
                </a:cubicBezTo>
                <a:cubicBezTo>
                  <a:pt x="538780" y="573373"/>
                  <a:pt x="537056" y="565656"/>
                  <a:pt x="537005" y="563855"/>
                </a:cubicBezTo>
                <a:cubicBezTo>
                  <a:pt x="536082" y="531545"/>
                  <a:pt x="536010" y="499216"/>
                  <a:pt x="535513" y="466896"/>
                </a:cubicBezTo>
                <a:cubicBezTo>
                  <a:pt x="537962" y="459552"/>
                  <a:pt x="536746" y="463972"/>
                  <a:pt x="538497" y="453471"/>
                </a:cubicBezTo>
                <a:cubicBezTo>
                  <a:pt x="539014" y="450369"/>
                  <a:pt x="540576" y="447533"/>
                  <a:pt x="541480" y="444521"/>
                </a:cubicBezTo>
                <a:cubicBezTo>
                  <a:pt x="542069" y="442557"/>
                  <a:pt x="542475" y="440543"/>
                  <a:pt x="542972" y="438554"/>
                </a:cubicBezTo>
                <a:cubicBezTo>
                  <a:pt x="543735" y="435503"/>
                  <a:pt x="544961" y="432587"/>
                  <a:pt x="545955" y="429604"/>
                </a:cubicBezTo>
                <a:cubicBezTo>
                  <a:pt x="547089" y="426202"/>
                  <a:pt x="550077" y="423729"/>
                  <a:pt x="551922" y="420654"/>
                </a:cubicBezTo>
                <a:cubicBezTo>
                  <a:pt x="553066" y="418747"/>
                  <a:pt x="554029" y="416731"/>
                  <a:pt x="554905" y="414687"/>
                </a:cubicBezTo>
                <a:cubicBezTo>
                  <a:pt x="559468" y="404040"/>
                  <a:pt x="557889" y="386884"/>
                  <a:pt x="557889" y="378887"/>
                </a:cubicBezTo>
                <a:cubicBezTo>
                  <a:pt x="557889" y="376351"/>
                  <a:pt x="556894" y="373914"/>
                  <a:pt x="556397" y="371428"/>
                </a:cubicBezTo>
                <a:cubicBezTo>
                  <a:pt x="555403" y="369936"/>
                  <a:pt x="554216" y="368556"/>
                  <a:pt x="553414" y="366953"/>
                </a:cubicBezTo>
                <a:cubicBezTo>
                  <a:pt x="551114" y="362353"/>
                  <a:pt x="550945" y="354662"/>
                  <a:pt x="550430" y="350545"/>
                </a:cubicBezTo>
                <a:cubicBezTo>
                  <a:pt x="547973" y="330894"/>
                  <a:pt x="548915" y="335532"/>
                  <a:pt x="545955" y="323695"/>
                </a:cubicBezTo>
                <a:cubicBezTo>
                  <a:pt x="536775" y="309924"/>
                  <a:pt x="548490" y="326864"/>
                  <a:pt x="539988" y="316236"/>
                </a:cubicBezTo>
                <a:cubicBezTo>
                  <a:pt x="538868" y="314836"/>
                  <a:pt x="537999" y="313253"/>
                  <a:pt x="537005" y="311761"/>
                </a:cubicBezTo>
                <a:cubicBezTo>
                  <a:pt x="532697" y="305298"/>
                  <a:pt x="527202" y="299706"/>
                  <a:pt x="522088" y="293861"/>
                </a:cubicBezTo>
                <a:cubicBezTo>
                  <a:pt x="517021" y="288070"/>
                  <a:pt x="517081" y="288533"/>
                  <a:pt x="511646" y="284911"/>
                </a:cubicBezTo>
                <a:cubicBezTo>
                  <a:pt x="509306" y="283351"/>
                  <a:pt x="507669" y="280933"/>
                  <a:pt x="505680" y="278944"/>
                </a:cubicBezTo>
                <a:cubicBezTo>
                  <a:pt x="503461" y="276724"/>
                  <a:pt x="494313" y="266130"/>
                  <a:pt x="489271" y="265519"/>
                </a:cubicBezTo>
                <a:cubicBezTo>
                  <a:pt x="475441" y="263843"/>
                  <a:pt x="461426" y="264524"/>
                  <a:pt x="447504" y="264027"/>
                </a:cubicBezTo>
                <a:lnTo>
                  <a:pt x="431096" y="265519"/>
                </a:lnTo>
                <a:cubicBezTo>
                  <a:pt x="419183" y="266602"/>
                  <a:pt x="407113" y="269122"/>
                  <a:pt x="395295" y="271486"/>
                </a:cubicBezTo>
                <a:cubicBezTo>
                  <a:pt x="386878" y="273170"/>
                  <a:pt x="378382" y="274426"/>
                  <a:pt x="369937" y="275961"/>
                </a:cubicBezTo>
                <a:cubicBezTo>
                  <a:pt x="367442" y="276415"/>
                  <a:pt x="364973" y="276999"/>
                  <a:pt x="362478" y="277453"/>
                </a:cubicBezTo>
                <a:cubicBezTo>
                  <a:pt x="359764" y="277946"/>
                  <a:pt x="350865" y="279115"/>
                  <a:pt x="347562" y="280436"/>
                </a:cubicBezTo>
                <a:cubicBezTo>
                  <a:pt x="344465" y="281675"/>
                  <a:pt x="341595" y="283419"/>
                  <a:pt x="338612" y="284911"/>
                </a:cubicBezTo>
                <a:cubicBezTo>
                  <a:pt x="331950" y="285744"/>
                  <a:pt x="323898" y="285958"/>
                  <a:pt x="317728" y="289386"/>
                </a:cubicBezTo>
                <a:cubicBezTo>
                  <a:pt x="315884" y="290410"/>
                  <a:pt x="314874" y="292511"/>
                  <a:pt x="313253" y="293861"/>
                </a:cubicBezTo>
                <a:cubicBezTo>
                  <a:pt x="305795" y="300076"/>
                  <a:pt x="311264" y="293115"/>
                  <a:pt x="305795" y="301319"/>
                </a:cubicBezTo>
                <a:lnTo>
                  <a:pt x="301320" y="304303"/>
                </a:lnTo>
                <a:cubicBezTo>
                  <a:pt x="298980" y="305864"/>
                  <a:pt x="297603" y="308582"/>
                  <a:pt x="295353" y="310270"/>
                </a:cubicBezTo>
                <a:cubicBezTo>
                  <a:pt x="293574" y="311604"/>
                  <a:pt x="291141" y="311888"/>
                  <a:pt x="289386" y="313253"/>
                </a:cubicBezTo>
                <a:cubicBezTo>
                  <a:pt x="286611" y="315411"/>
                  <a:pt x="284414" y="318225"/>
                  <a:pt x="281928" y="320711"/>
                </a:cubicBezTo>
                <a:lnTo>
                  <a:pt x="274469" y="323695"/>
                </a:lnTo>
                <a:cubicBezTo>
                  <a:pt x="269546" y="325664"/>
                  <a:pt x="264870" y="325835"/>
                  <a:pt x="261044" y="329661"/>
                </a:cubicBezTo>
                <a:cubicBezTo>
                  <a:pt x="259286" y="331419"/>
                  <a:pt x="258061" y="333639"/>
                  <a:pt x="256569" y="335628"/>
                </a:cubicBezTo>
                <a:cubicBezTo>
                  <a:pt x="254083" y="336622"/>
                  <a:pt x="251651" y="337764"/>
                  <a:pt x="249111" y="338611"/>
                </a:cubicBezTo>
                <a:cubicBezTo>
                  <a:pt x="247166" y="339259"/>
                  <a:pt x="244978" y="339186"/>
                  <a:pt x="243144" y="340103"/>
                </a:cubicBezTo>
                <a:cubicBezTo>
                  <a:pt x="240920" y="341215"/>
                  <a:pt x="239274" y="343243"/>
                  <a:pt x="237177" y="344578"/>
                </a:cubicBezTo>
                <a:cubicBezTo>
                  <a:pt x="233795" y="346730"/>
                  <a:pt x="230173" y="348483"/>
                  <a:pt x="226736" y="350545"/>
                </a:cubicBezTo>
                <a:cubicBezTo>
                  <a:pt x="216198" y="356868"/>
                  <a:pt x="229091" y="350113"/>
                  <a:pt x="216294" y="356512"/>
                </a:cubicBezTo>
                <a:cubicBezTo>
                  <a:pt x="213087" y="358116"/>
                  <a:pt x="210418" y="360633"/>
                  <a:pt x="207344" y="362478"/>
                </a:cubicBezTo>
                <a:cubicBezTo>
                  <a:pt x="203722" y="364651"/>
                  <a:pt x="200835" y="365830"/>
                  <a:pt x="196902" y="366953"/>
                </a:cubicBezTo>
                <a:cubicBezTo>
                  <a:pt x="194931" y="367516"/>
                  <a:pt x="192819" y="367637"/>
                  <a:pt x="190935" y="368445"/>
                </a:cubicBezTo>
                <a:cubicBezTo>
                  <a:pt x="189287" y="369151"/>
                  <a:pt x="188063" y="370626"/>
                  <a:pt x="186460" y="371428"/>
                </a:cubicBezTo>
                <a:cubicBezTo>
                  <a:pt x="174109" y="377604"/>
                  <a:pt x="190334" y="367354"/>
                  <a:pt x="177510" y="375903"/>
                </a:cubicBezTo>
                <a:cubicBezTo>
                  <a:pt x="174893" y="377647"/>
                  <a:pt x="171434" y="377610"/>
                  <a:pt x="168560" y="378887"/>
                </a:cubicBezTo>
                <a:cubicBezTo>
                  <a:pt x="166922" y="379615"/>
                  <a:pt x="165688" y="381068"/>
                  <a:pt x="164085" y="381870"/>
                </a:cubicBezTo>
                <a:cubicBezTo>
                  <a:pt x="162679" y="382573"/>
                  <a:pt x="161016" y="382659"/>
                  <a:pt x="159610" y="383362"/>
                </a:cubicBezTo>
                <a:cubicBezTo>
                  <a:pt x="158007" y="384164"/>
                  <a:pt x="156814" y="385716"/>
                  <a:pt x="155135" y="386345"/>
                </a:cubicBezTo>
                <a:cubicBezTo>
                  <a:pt x="152761" y="387235"/>
                  <a:pt x="150206" y="387663"/>
                  <a:pt x="147677" y="387837"/>
                </a:cubicBezTo>
                <a:cubicBezTo>
                  <a:pt x="135761" y="388659"/>
                  <a:pt x="123810" y="388832"/>
                  <a:pt x="111876" y="389329"/>
                </a:cubicBezTo>
                <a:cubicBezTo>
                  <a:pt x="104376" y="387454"/>
                  <a:pt x="107860" y="388487"/>
                  <a:pt x="101434" y="386345"/>
                </a:cubicBezTo>
                <a:cubicBezTo>
                  <a:pt x="98451" y="385351"/>
                  <a:pt x="95297" y="384768"/>
                  <a:pt x="92484" y="383362"/>
                </a:cubicBezTo>
                <a:cubicBezTo>
                  <a:pt x="91226" y="382733"/>
                  <a:pt x="90495" y="381373"/>
                  <a:pt x="89501" y="380378"/>
                </a:cubicBezTo>
                <a:lnTo>
                  <a:pt x="85026" y="378887"/>
                </a:lnTo>
                <a:cubicBezTo>
                  <a:pt x="83325" y="378320"/>
                  <a:pt x="82043" y="376898"/>
                  <a:pt x="80551" y="375903"/>
                </a:cubicBezTo>
                <a:cubicBezTo>
                  <a:pt x="77568" y="373914"/>
                  <a:pt x="74675" y="371782"/>
                  <a:pt x="71601" y="369937"/>
                </a:cubicBezTo>
                <a:cubicBezTo>
                  <a:pt x="66989" y="367170"/>
                  <a:pt x="65792" y="367006"/>
                  <a:pt x="61159" y="365462"/>
                </a:cubicBezTo>
                <a:cubicBezTo>
                  <a:pt x="58490" y="364573"/>
                  <a:pt x="57309" y="361347"/>
                  <a:pt x="55192" y="359495"/>
                </a:cubicBezTo>
                <a:cubicBezTo>
                  <a:pt x="53321" y="357858"/>
                  <a:pt x="51215" y="356512"/>
                  <a:pt x="49226" y="355020"/>
                </a:cubicBezTo>
                <a:cubicBezTo>
                  <a:pt x="47538" y="353754"/>
                  <a:pt x="46243" y="352037"/>
                  <a:pt x="44751" y="350545"/>
                </a:cubicBezTo>
                <a:lnTo>
                  <a:pt x="41767" y="347562"/>
                </a:lnTo>
                <a:lnTo>
                  <a:pt x="34309" y="340103"/>
                </a:lnTo>
                <a:cubicBezTo>
                  <a:pt x="32320" y="338114"/>
                  <a:pt x="30173" y="336272"/>
                  <a:pt x="28342" y="334136"/>
                </a:cubicBezTo>
                <a:cubicBezTo>
                  <a:pt x="25814" y="331187"/>
                  <a:pt x="24066" y="327077"/>
                  <a:pt x="22375" y="323695"/>
                </a:cubicBezTo>
                <a:cubicBezTo>
                  <a:pt x="20771" y="320488"/>
                  <a:pt x="18560" y="317613"/>
                  <a:pt x="16409" y="314745"/>
                </a:cubicBezTo>
                <a:cubicBezTo>
                  <a:pt x="15565" y="313620"/>
                  <a:pt x="14304" y="312859"/>
                  <a:pt x="13425" y="311761"/>
                </a:cubicBezTo>
                <a:cubicBezTo>
                  <a:pt x="10015" y="307499"/>
                  <a:pt x="10243" y="306331"/>
                  <a:pt x="7459" y="301319"/>
                </a:cubicBezTo>
                <a:cubicBezTo>
                  <a:pt x="6351" y="299324"/>
                  <a:pt x="1636" y="292917"/>
                  <a:pt x="1492" y="289386"/>
                </a:cubicBezTo>
                <a:cubicBezTo>
                  <a:pt x="559" y="266527"/>
                  <a:pt x="497" y="243641"/>
                  <a:pt x="0" y="220769"/>
                </a:cubicBezTo>
                <a:cubicBezTo>
                  <a:pt x="995" y="218283"/>
                  <a:pt x="2137" y="215850"/>
                  <a:pt x="2984" y="213310"/>
                </a:cubicBezTo>
                <a:cubicBezTo>
                  <a:pt x="3632" y="211365"/>
                  <a:pt x="3912" y="209315"/>
                  <a:pt x="4475" y="207344"/>
                </a:cubicBezTo>
                <a:cubicBezTo>
                  <a:pt x="4907" y="205832"/>
                  <a:pt x="5470" y="204361"/>
                  <a:pt x="5967" y="202869"/>
                </a:cubicBezTo>
                <a:cubicBezTo>
                  <a:pt x="6961" y="201874"/>
                  <a:pt x="8170" y="201055"/>
                  <a:pt x="8950" y="199885"/>
                </a:cubicBezTo>
                <a:cubicBezTo>
                  <a:pt x="10942" y="196896"/>
                  <a:pt x="12429" y="192928"/>
                  <a:pt x="13425" y="189443"/>
                </a:cubicBezTo>
                <a:cubicBezTo>
                  <a:pt x="13988" y="187472"/>
                  <a:pt x="14109" y="185361"/>
                  <a:pt x="14917" y="183477"/>
                </a:cubicBezTo>
                <a:cubicBezTo>
                  <a:pt x="15623" y="181829"/>
                  <a:pt x="17098" y="180605"/>
                  <a:pt x="17900" y="179002"/>
                </a:cubicBezTo>
                <a:cubicBezTo>
                  <a:pt x="18603" y="177596"/>
                  <a:pt x="18895" y="176019"/>
                  <a:pt x="19392" y="174527"/>
                </a:cubicBezTo>
                <a:cubicBezTo>
                  <a:pt x="24910" y="169007"/>
                  <a:pt x="21205" y="172323"/>
                  <a:pt x="31325" y="165577"/>
                </a:cubicBezTo>
                <a:cubicBezTo>
                  <a:pt x="47568" y="154750"/>
                  <a:pt x="39702" y="164947"/>
                  <a:pt x="46242" y="155135"/>
                </a:cubicBezTo>
                <a:lnTo>
                  <a:pt x="52209" y="153643"/>
                </a:lnTo>
                <a:cubicBezTo>
                  <a:pt x="53948" y="153208"/>
                  <a:pt x="55192" y="151654"/>
                  <a:pt x="56684" y="150660"/>
                </a:cubicBezTo>
                <a:lnTo>
                  <a:pt x="65634" y="144693"/>
                </a:lnTo>
                <a:cubicBezTo>
                  <a:pt x="66942" y="143821"/>
                  <a:pt x="68617" y="143698"/>
                  <a:pt x="70109" y="143201"/>
                </a:cubicBezTo>
                <a:cubicBezTo>
                  <a:pt x="73092" y="142207"/>
                  <a:pt x="76104" y="141293"/>
                  <a:pt x="79059" y="140218"/>
                </a:cubicBezTo>
                <a:cubicBezTo>
                  <a:pt x="90883" y="135919"/>
                  <a:pt x="84005" y="137314"/>
                  <a:pt x="99943" y="132760"/>
                </a:cubicBezTo>
                <a:cubicBezTo>
                  <a:pt x="110736" y="129676"/>
                  <a:pt x="124154" y="130821"/>
                  <a:pt x="134251" y="129776"/>
                </a:cubicBezTo>
                <a:cubicBezTo>
                  <a:pt x="139781" y="129204"/>
                  <a:pt x="145190" y="127787"/>
                  <a:pt x="150660" y="126793"/>
                </a:cubicBezTo>
                <a:cubicBezTo>
                  <a:pt x="158118" y="126296"/>
                  <a:pt x="165569" y="125665"/>
                  <a:pt x="173035" y="125301"/>
                </a:cubicBezTo>
                <a:lnTo>
                  <a:pt x="243144" y="122318"/>
                </a:lnTo>
                <a:cubicBezTo>
                  <a:pt x="264552" y="121299"/>
                  <a:pt x="285905" y="119335"/>
                  <a:pt x="307286" y="117843"/>
                </a:cubicBezTo>
                <a:lnTo>
                  <a:pt x="375904" y="116351"/>
                </a:lnTo>
                <a:cubicBezTo>
                  <a:pt x="396291" y="115882"/>
                  <a:pt x="416704" y="116034"/>
                  <a:pt x="437062" y="114859"/>
                </a:cubicBezTo>
                <a:cubicBezTo>
                  <a:pt x="458384" y="113629"/>
                  <a:pt x="447245" y="113059"/>
                  <a:pt x="457946" y="110384"/>
                </a:cubicBezTo>
                <a:cubicBezTo>
                  <a:pt x="460406" y="109769"/>
                  <a:pt x="463021" y="109759"/>
                  <a:pt x="465404" y="108893"/>
                </a:cubicBezTo>
                <a:cubicBezTo>
                  <a:pt x="489132" y="100265"/>
                  <a:pt x="463161" y="107216"/>
                  <a:pt x="480321" y="102926"/>
                </a:cubicBezTo>
                <a:cubicBezTo>
                  <a:pt x="486288" y="101434"/>
                  <a:pt x="492217" y="99785"/>
                  <a:pt x="498221" y="98451"/>
                </a:cubicBezTo>
                <a:cubicBezTo>
                  <a:pt x="501173" y="97795"/>
                  <a:pt x="504339" y="98021"/>
                  <a:pt x="507171" y="96959"/>
                </a:cubicBezTo>
                <a:cubicBezTo>
                  <a:pt x="508488" y="96465"/>
                  <a:pt x="509160" y="94970"/>
                  <a:pt x="510155" y="93976"/>
                </a:cubicBezTo>
                <a:cubicBezTo>
                  <a:pt x="519157" y="90975"/>
                  <a:pt x="510754" y="94212"/>
                  <a:pt x="523580" y="86517"/>
                </a:cubicBezTo>
                <a:cubicBezTo>
                  <a:pt x="525487" y="85373"/>
                  <a:pt x="527661" y="84713"/>
                  <a:pt x="529547" y="83534"/>
                </a:cubicBezTo>
                <a:cubicBezTo>
                  <a:pt x="546823" y="72737"/>
                  <a:pt x="539739" y="78562"/>
                  <a:pt x="544463" y="74584"/>
                </a:cubicBezTo>
                <a:cubicBezTo>
                  <a:pt x="549187" y="70606"/>
                  <a:pt x="544495" y="65025"/>
                  <a:pt x="557889" y="59667"/>
                </a:cubicBezTo>
                <a:cubicBezTo>
                  <a:pt x="560197" y="58744"/>
                  <a:pt x="561697" y="56425"/>
                  <a:pt x="563855" y="55192"/>
                </a:cubicBezTo>
                <a:cubicBezTo>
                  <a:pt x="565220" y="54412"/>
                  <a:pt x="566838" y="54197"/>
                  <a:pt x="568330" y="53700"/>
                </a:cubicBezTo>
                <a:cubicBezTo>
                  <a:pt x="584739" y="53203"/>
                  <a:pt x="601162" y="53072"/>
                  <a:pt x="617556" y="52209"/>
                </a:cubicBezTo>
                <a:cubicBezTo>
                  <a:pt x="620088" y="52076"/>
                  <a:pt x="622528" y="51214"/>
                  <a:pt x="625014" y="50717"/>
                </a:cubicBezTo>
                <a:cubicBezTo>
                  <a:pt x="633437" y="49032"/>
                  <a:pt x="634990" y="48387"/>
                  <a:pt x="641423" y="46242"/>
                </a:cubicBezTo>
                <a:cubicBezTo>
                  <a:pt x="649029" y="43706"/>
                  <a:pt x="655068" y="37756"/>
                  <a:pt x="662306" y="34309"/>
                </a:cubicBezTo>
                <a:cubicBezTo>
                  <a:pt x="665574" y="32753"/>
                  <a:pt x="669267" y="32320"/>
                  <a:pt x="672748" y="31325"/>
                </a:cubicBezTo>
                <a:cubicBezTo>
                  <a:pt x="680206" y="30828"/>
                  <a:pt x="687706" y="30761"/>
                  <a:pt x="695123" y="29834"/>
                </a:cubicBezTo>
                <a:cubicBezTo>
                  <a:pt x="699672" y="29265"/>
                  <a:pt x="704034" y="27647"/>
                  <a:pt x="708548" y="26850"/>
                </a:cubicBezTo>
                <a:cubicBezTo>
                  <a:pt x="712496" y="26153"/>
                  <a:pt x="716538" y="26076"/>
                  <a:pt x="720482" y="25359"/>
                </a:cubicBezTo>
                <a:cubicBezTo>
                  <a:pt x="727486" y="24086"/>
                  <a:pt x="734361" y="22158"/>
                  <a:pt x="741365" y="20884"/>
                </a:cubicBezTo>
                <a:cubicBezTo>
                  <a:pt x="758037" y="17853"/>
                  <a:pt x="751101" y="20915"/>
                  <a:pt x="771199" y="17900"/>
                </a:cubicBezTo>
                <a:cubicBezTo>
                  <a:pt x="775254" y="17292"/>
                  <a:pt x="779154" y="15911"/>
                  <a:pt x="783132" y="14917"/>
                </a:cubicBezTo>
                <a:cubicBezTo>
                  <a:pt x="798434" y="13526"/>
                  <a:pt x="816809" y="12837"/>
                  <a:pt x="832358" y="8950"/>
                </a:cubicBezTo>
                <a:cubicBezTo>
                  <a:pt x="834956" y="8301"/>
                  <a:pt x="837330" y="6961"/>
                  <a:pt x="839816" y="5967"/>
                </a:cubicBezTo>
                <a:cubicBezTo>
                  <a:pt x="869742" y="978"/>
                  <a:pt x="846590" y="4404"/>
                  <a:pt x="912908" y="2983"/>
                </a:cubicBezTo>
                <a:close/>
              </a:path>
            </a:pathLst>
          </a:cu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1F7AB711-C594-4BD4-A979-DD9C3099D650}"/>
              </a:ext>
            </a:extLst>
          </p:cNvPr>
          <p:cNvSpPr/>
          <p:nvPr/>
        </p:nvSpPr>
        <p:spPr>
          <a:xfrm>
            <a:off x="4531639" y="3797809"/>
            <a:ext cx="14526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150" dirty="0">
                <a:solidFill>
                  <a:schemeClr val="tx2">
                    <a:lumMod val="50000"/>
                  </a:schemeClr>
                </a:solidFill>
              </a:rPr>
              <a:t>T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etradic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en-150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combination</a:t>
            </a:r>
          </a:p>
        </p:txBody>
      </p:sp>
    </p:spTree>
    <p:extLst>
      <p:ext uri="{BB962C8B-B14F-4D97-AF65-F5344CB8AC3E}">
        <p14:creationId xmlns:p14="http://schemas.microsoft.com/office/powerpoint/2010/main" val="361397992"/>
      </p:ext>
    </p:extLst>
  </p:cSld>
  <p:clrMapOvr>
    <a:masterClrMapping/>
  </p:clrMapOvr>
  <p:transition>
    <p:cover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FD35-45FB-440E-AE31-9D6AD44CB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3429000"/>
            <a:ext cx="11520000" cy="1440000"/>
          </a:xfrm>
        </p:spPr>
        <p:txBody>
          <a:bodyPr/>
          <a:lstStyle/>
          <a:p>
            <a:r>
              <a:rPr lang="en-US" dirty="0"/>
              <a:t>E</a:t>
            </a:r>
            <a:r>
              <a:rPr lang="en-150" dirty="0"/>
              <a:t>V</a:t>
            </a:r>
            <a:r>
              <a:rPr lang="en-US" dirty="0"/>
              <a:t>A</a:t>
            </a:r>
            <a:r>
              <a:rPr lang="en-150" dirty="0"/>
              <a:t>L</a:t>
            </a:r>
            <a:r>
              <a:rPr lang="en-US" dirty="0"/>
              <a:t>U</a:t>
            </a:r>
            <a:r>
              <a:rPr lang="en-150" dirty="0"/>
              <a:t>A</a:t>
            </a:r>
            <a:r>
              <a:rPr lang="en-US" dirty="0"/>
              <a:t>T</a:t>
            </a:r>
            <a:r>
              <a:rPr lang="en-150" dirty="0"/>
              <a:t>I</a:t>
            </a:r>
            <a:r>
              <a:rPr lang="en-US" dirty="0"/>
              <a:t>O</a:t>
            </a:r>
            <a:r>
              <a:rPr lang="en-150" dirty="0"/>
              <a:t>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EC0EC-1054-43E1-8171-5F90AB7D48DC}"/>
              </a:ext>
            </a:extLst>
          </p:cNvPr>
          <p:cNvSpPr txBox="1"/>
          <p:nvPr/>
        </p:nvSpPr>
        <p:spPr>
          <a:xfrm>
            <a:off x="5343235" y="4606826"/>
            <a:ext cx="1505540" cy="1977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endParaRPr lang="en-150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DevOps</a:t>
            </a:r>
          </a:p>
          <a:p>
            <a:pPr algn="ctr">
              <a:lnSpc>
                <a:spcPct val="150000"/>
              </a:lnSpc>
            </a:pP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Survey</a:t>
            </a: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8F0B3F3-E1B9-4E8C-B6DD-496933B9703E}"/>
                  </a:ext>
                </a:extLst>
              </p14:cNvPr>
              <p14:cNvContentPartPr/>
              <p14:nvPr/>
            </p14:nvContentPartPr>
            <p14:xfrm>
              <a:off x="6001537" y="-1125509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8F0B3F3-E1B9-4E8C-B6DD-496933B970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2897" y="-113414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DBE6D271-DA02-443A-A6A0-C1AB1FFD0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56000" y="549000"/>
            <a:ext cx="1440087" cy="144008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661387-7F5F-46F0-86E1-25CBECFFA9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768889" y="549000"/>
            <a:ext cx="1440087" cy="144008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7F92AC8-71BA-43C9-B86E-ADD5427296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768889" y="4868914"/>
            <a:ext cx="1439610" cy="143961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7A90E2C-7A12-477A-A236-D603C5F0CF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56000" y="4868436"/>
            <a:ext cx="1440088" cy="144008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4071874-C2A6-44C9-BBB9-7E782E1C36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43" y="1269000"/>
            <a:ext cx="2159913" cy="215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327623"/>
      </p:ext>
    </p:extLst>
  </p:cSld>
  <p:clrMapOvr>
    <a:masterClrMapping/>
  </p:clrMapOvr>
  <p:transition>
    <p:cover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4D162-254A-4718-B5AF-DA788132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25A57-A4B6-459D-B63A-D0AAB1295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6000" y="2161552"/>
            <a:ext cx="5040000" cy="4680000"/>
          </a:xfrm>
        </p:spPr>
        <p:txBody>
          <a:bodyPr anchor="t">
            <a:normAutofit/>
          </a:bodyPr>
          <a:lstStyle/>
          <a:p>
            <a:pPr>
              <a:lnSpc>
                <a:spcPct val="200000"/>
              </a:lnSpc>
            </a:pPr>
            <a:r>
              <a:rPr lang="en-150" sz="2400" dirty="0"/>
              <a:t>Necessary grade</a:t>
            </a:r>
          </a:p>
          <a:p>
            <a:pPr>
              <a:lnSpc>
                <a:spcPct val="200000"/>
              </a:lnSpc>
            </a:pPr>
            <a:r>
              <a:rPr lang="en-150" sz="2400" dirty="0"/>
              <a:t>Final grade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3E93DF-407D-46F1-B7B9-9ED243346E90}"/>
              </a:ext>
            </a:extLst>
          </p:cNvPr>
          <p:cNvSpPr txBox="1"/>
          <p:nvPr/>
        </p:nvSpPr>
        <p:spPr>
          <a:xfrm>
            <a:off x="1999437" y="1269000"/>
            <a:ext cx="243368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Manual tests</a:t>
            </a:r>
            <a:endParaRPr lang="en-150" sz="2800" b="1" dirty="0"/>
          </a:p>
          <a:p>
            <a:pPr algn="ctr"/>
            <a:r>
              <a:rPr lang="en-150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End to End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</a:t>
            </a:r>
            <a:r>
              <a:rPr lang="en-150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150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084C6-E9F2-47CD-A610-783C59F9F66E}"/>
              </a:ext>
            </a:extLst>
          </p:cNvPr>
          <p:cNvSpPr txBox="1"/>
          <p:nvPr/>
        </p:nvSpPr>
        <p:spPr>
          <a:xfrm>
            <a:off x="7570534" y="1269000"/>
            <a:ext cx="281038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Automatic tests</a:t>
            </a:r>
            <a:endParaRPr lang="en-150" sz="2800" b="1" dirty="0"/>
          </a:p>
          <a:p>
            <a:pPr algn="ctr"/>
            <a:r>
              <a:rPr lang="en-150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Unitary 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</a:t>
            </a:r>
            <a:r>
              <a:rPr lang="en-150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150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</a:t>
            </a: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F95368-9801-40F4-93DD-987FFACF0E31}"/>
              </a:ext>
            </a:extLst>
          </p:cNvPr>
          <p:cNvSpPr txBox="1">
            <a:spLocks/>
          </p:cNvSpPr>
          <p:nvPr/>
        </p:nvSpPr>
        <p:spPr>
          <a:xfrm>
            <a:off x="336550" y="2161552"/>
            <a:ext cx="5760000" cy="4680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400" b="1" dirty="0"/>
              <a:t>A</a:t>
            </a:r>
            <a:r>
              <a:rPr lang="en-150" sz="2400" b="1" dirty="0"/>
              <a:t>c</a:t>
            </a:r>
            <a:r>
              <a:rPr lang="en-US" sz="2400" b="1" dirty="0"/>
              <a:t>c</a:t>
            </a:r>
            <a:r>
              <a:rPr lang="en-150" sz="2400" b="1" dirty="0"/>
              <a:t>o</a:t>
            </a:r>
            <a:r>
              <a:rPr lang="en-US" sz="2400" b="1" dirty="0"/>
              <a:t>u</a:t>
            </a:r>
            <a:r>
              <a:rPr lang="en-150" sz="2400" b="1" dirty="0"/>
              <a:t>n</a:t>
            </a:r>
            <a:r>
              <a:rPr lang="en-US" sz="2400" b="1" dirty="0"/>
              <a:t>t</a:t>
            </a:r>
            <a:r>
              <a:rPr lang="en-150" sz="2400" dirty="0"/>
              <a:t>: Log-in / Log-out / </a:t>
            </a:r>
            <a:r>
              <a:rPr lang="en-US" sz="2400" dirty="0"/>
              <a:t>S</a:t>
            </a:r>
            <a:r>
              <a:rPr lang="en-150" sz="2400" dirty="0" err="1"/>
              <a:t>ign</a:t>
            </a:r>
            <a:r>
              <a:rPr lang="en-150" sz="2400" dirty="0"/>
              <a:t>-in</a:t>
            </a:r>
          </a:p>
          <a:p>
            <a:pPr>
              <a:lnSpc>
                <a:spcPct val="200000"/>
              </a:lnSpc>
            </a:pPr>
            <a:r>
              <a:rPr lang="en-150" sz="2400" b="1" dirty="0"/>
              <a:t>Subject</a:t>
            </a:r>
            <a:r>
              <a:rPr lang="en-US" sz="2400" b="1" dirty="0"/>
              <a:t>s</a:t>
            </a:r>
            <a:r>
              <a:rPr lang="en-150" sz="2400" dirty="0"/>
              <a:t>: Search / Create / Edit / </a:t>
            </a:r>
            <a:r>
              <a:rPr lang="en-US" sz="2400" dirty="0"/>
              <a:t>D</a:t>
            </a:r>
            <a:r>
              <a:rPr lang="en-150" sz="2400" dirty="0"/>
              <a:t>e</a:t>
            </a:r>
            <a:r>
              <a:rPr lang="en-US" sz="2400" dirty="0"/>
              <a:t>l</a:t>
            </a:r>
            <a:r>
              <a:rPr lang="en-150" sz="2400" dirty="0"/>
              <a:t>e</a:t>
            </a:r>
            <a:r>
              <a:rPr lang="en-US" sz="2400" dirty="0"/>
              <a:t>t</a:t>
            </a:r>
            <a:r>
              <a:rPr lang="en-150" sz="2400" dirty="0"/>
              <a:t>e</a:t>
            </a:r>
          </a:p>
          <a:p>
            <a:pPr>
              <a:lnSpc>
                <a:spcPct val="200000"/>
              </a:lnSpc>
            </a:pPr>
            <a:r>
              <a:rPr lang="en-150" sz="2400" dirty="0"/>
              <a:t>Edit grades</a:t>
            </a:r>
          </a:p>
          <a:p>
            <a:pPr>
              <a:lnSpc>
                <a:spcPct val="200000"/>
              </a:lnSpc>
            </a:pPr>
            <a:r>
              <a:rPr lang="en-150" sz="2400" dirty="0"/>
              <a:t>Offline</a:t>
            </a:r>
            <a:endParaRPr lang="en-US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3EC71B-D356-4606-BD9E-AB11D6451B12}"/>
              </a:ext>
            </a:extLst>
          </p:cNvPr>
          <p:cNvSpPr/>
          <p:nvPr/>
        </p:nvSpPr>
        <p:spPr>
          <a:xfrm>
            <a:off x="5016000" y="695878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</a:t>
            </a:r>
            <a:r>
              <a:rPr lang="en-150" dirty="0"/>
              <a:t>d</a:t>
            </a:r>
            <a:r>
              <a:rPr lang="en-US" dirty="0"/>
              <a:t>g</a:t>
            </a:r>
            <a:r>
              <a:rPr lang="en-150" dirty="0"/>
              <a:t>e </a:t>
            </a:r>
            <a:r>
              <a:rPr lang="en-US" dirty="0"/>
              <a:t>c</a:t>
            </a:r>
            <a:r>
              <a:rPr lang="en-150" dirty="0"/>
              <a:t>a</a:t>
            </a:r>
            <a:r>
              <a:rPr lang="en-US" dirty="0"/>
              <a:t>s</a:t>
            </a:r>
            <a:r>
              <a:rPr lang="en-150" dirty="0"/>
              <a:t>e</a:t>
            </a:r>
            <a:r>
              <a:rPr lang="en-US" dirty="0"/>
              <a:t>s</a:t>
            </a:r>
            <a:endParaRPr lang="en-150" dirty="0"/>
          </a:p>
          <a:p>
            <a:pPr lvl="1"/>
            <a:r>
              <a:rPr lang="en-150" dirty="0"/>
              <a:t>N</a:t>
            </a:r>
            <a:r>
              <a:rPr lang="en-US" dirty="0"/>
              <a:t>e</a:t>
            </a:r>
            <a:r>
              <a:rPr lang="en-150" dirty="0" err="1"/>
              <a:t>gative</a:t>
            </a:r>
            <a:r>
              <a:rPr lang="en-150" dirty="0"/>
              <a:t> values</a:t>
            </a:r>
          </a:p>
          <a:p>
            <a:pPr lvl="1"/>
            <a:r>
              <a:rPr lang="en-150" dirty="0"/>
              <a:t>Values </a:t>
            </a:r>
            <a:r>
              <a:rPr lang="en-US" dirty="0"/>
              <a:t>g</a:t>
            </a:r>
            <a:r>
              <a:rPr lang="en-150" dirty="0"/>
              <a:t>r</a:t>
            </a:r>
            <a:r>
              <a:rPr lang="en-US" dirty="0"/>
              <a:t>e</a:t>
            </a:r>
            <a:r>
              <a:rPr lang="en-150" dirty="0"/>
              <a:t>a</a:t>
            </a:r>
            <a:r>
              <a:rPr lang="en-US" dirty="0"/>
              <a:t>t</a:t>
            </a:r>
            <a:r>
              <a:rPr lang="en-150" dirty="0"/>
              <a:t>e</a:t>
            </a:r>
            <a:r>
              <a:rPr lang="en-US" dirty="0"/>
              <a:t>r</a:t>
            </a:r>
            <a:r>
              <a:rPr lang="en-150" dirty="0"/>
              <a:t> </a:t>
            </a:r>
            <a:r>
              <a:rPr lang="en-US" dirty="0"/>
              <a:t>t</a:t>
            </a:r>
            <a:r>
              <a:rPr lang="en-150" dirty="0"/>
              <a:t>h</a:t>
            </a:r>
            <a:r>
              <a:rPr lang="en-US" dirty="0"/>
              <a:t>a</a:t>
            </a:r>
            <a:r>
              <a:rPr lang="en-150" dirty="0"/>
              <a:t>n 10</a:t>
            </a:r>
          </a:p>
        </p:txBody>
      </p:sp>
    </p:spTree>
    <p:extLst>
      <p:ext uri="{BB962C8B-B14F-4D97-AF65-F5344CB8AC3E}">
        <p14:creationId xmlns:p14="http://schemas.microsoft.com/office/powerpoint/2010/main" val="3817342578"/>
      </p:ext>
    </p:extLst>
  </p:cSld>
  <p:clrMapOvr>
    <a:masterClrMapping/>
  </p:clrMapOvr>
  <p:transition>
    <p:cover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9139-90C3-4F80-9BAB-096B3F771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549000"/>
            <a:ext cx="11520000" cy="720000"/>
          </a:xfrm>
        </p:spPr>
        <p:txBody>
          <a:bodyPr/>
          <a:lstStyle/>
          <a:p>
            <a:r>
              <a:rPr lang="en-150" dirty="0"/>
              <a:t>O</a:t>
            </a:r>
            <a:r>
              <a:rPr lang="en-US" dirty="0"/>
              <a:t>v</a:t>
            </a:r>
            <a:r>
              <a:rPr lang="en-150" dirty="0"/>
              <a:t>e</a:t>
            </a:r>
            <a:r>
              <a:rPr lang="en-US" dirty="0"/>
              <a:t>r</a:t>
            </a:r>
            <a:r>
              <a:rPr lang="en-150" dirty="0"/>
              <a:t>v</a:t>
            </a:r>
            <a:r>
              <a:rPr lang="en-US" dirty="0" err="1"/>
              <a:t>i</a:t>
            </a:r>
            <a:r>
              <a:rPr lang="en-150" dirty="0"/>
              <a:t>e</a:t>
            </a:r>
            <a:r>
              <a:rPr lang="en-US" dirty="0"/>
              <a:t>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FD7127-A217-453E-BB51-120C8882F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00" y="1629000"/>
            <a:ext cx="5400000" cy="4680000"/>
          </a:xfrm>
        </p:spPr>
        <p:txBody>
          <a:bodyPr numCol="1">
            <a:normAutofit/>
          </a:bodyPr>
          <a:lstStyle/>
          <a:p>
            <a:pPr marL="514350" indent="-514350">
              <a:lnSpc>
                <a:spcPct val="145000"/>
              </a:lnSpc>
              <a:buFont typeface="+mj-lt"/>
              <a:buAutoNum type="arabicPeriod"/>
            </a:pPr>
            <a:r>
              <a:rPr lang="en-150" dirty="0"/>
              <a:t>I</a:t>
            </a:r>
            <a:r>
              <a:rPr lang="en-US" dirty="0"/>
              <a:t>n</a:t>
            </a:r>
            <a:r>
              <a:rPr lang="en-150" dirty="0"/>
              <a:t>t</a:t>
            </a:r>
            <a:r>
              <a:rPr lang="en-US" dirty="0"/>
              <a:t>r</a:t>
            </a:r>
            <a:r>
              <a:rPr lang="en-150" dirty="0"/>
              <a:t>o</a:t>
            </a:r>
            <a:r>
              <a:rPr lang="en-US" dirty="0"/>
              <a:t>d</a:t>
            </a:r>
            <a:r>
              <a:rPr lang="en-150" dirty="0"/>
              <a:t>u</a:t>
            </a:r>
            <a:r>
              <a:rPr lang="en-US" dirty="0"/>
              <a:t>c</a:t>
            </a:r>
            <a:r>
              <a:rPr lang="en-150" dirty="0"/>
              <a:t>t</a:t>
            </a:r>
            <a:r>
              <a:rPr lang="en-US" dirty="0" err="1"/>
              <a:t>i</a:t>
            </a:r>
            <a:r>
              <a:rPr lang="en-150" dirty="0"/>
              <a:t>o</a:t>
            </a:r>
            <a:r>
              <a:rPr lang="en-US" dirty="0"/>
              <a:t>n</a:t>
            </a:r>
            <a:endParaRPr lang="en-150" dirty="0"/>
          </a:p>
          <a:p>
            <a:pPr marL="514350" indent="-514350">
              <a:lnSpc>
                <a:spcPct val="145000"/>
              </a:lnSpc>
              <a:buFont typeface="+mj-lt"/>
              <a:buAutoNum type="arabicPeriod"/>
            </a:pPr>
            <a:r>
              <a:rPr lang="en-US" dirty="0"/>
              <a:t>S</a:t>
            </a:r>
            <a:r>
              <a:rPr lang="en-150" dirty="0"/>
              <a:t>p</a:t>
            </a:r>
            <a:r>
              <a:rPr lang="en-US" dirty="0"/>
              <a:t>e</a:t>
            </a:r>
            <a:r>
              <a:rPr lang="en-150" dirty="0"/>
              <a:t>c</a:t>
            </a:r>
            <a:r>
              <a:rPr lang="en-US" dirty="0" err="1"/>
              <a:t>i</a:t>
            </a:r>
            <a:r>
              <a:rPr lang="en-150" dirty="0"/>
              <a:t>f</a:t>
            </a:r>
            <a:r>
              <a:rPr lang="en-US" dirty="0" err="1"/>
              <a:t>i</a:t>
            </a:r>
            <a:r>
              <a:rPr lang="en-150" dirty="0"/>
              <a:t>c</a:t>
            </a:r>
            <a:r>
              <a:rPr lang="en-US" dirty="0"/>
              <a:t>a</a:t>
            </a:r>
            <a:r>
              <a:rPr lang="en-150" dirty="0"/>
              <a:t>t</a:t>
            </a:r>
            <a:r>
              <a:rPr lang="en-US" dirty="0" err="1"/>
              <a:t>i</a:t>
            </a:r>
            <a:r>
              <a:rPr lang="en-150" dirty="0"/>
              <a:t>o</a:t>
            </a:r>
            <a:r>
              <a:rPr lang="en-US" dirty="0"/>
              <a:t>n</a:t>
            </a:r>
            <a:endParaRPr lang="en-150" dirty="0"/>
          </a:p>
          <a:p>
            <a:pPr marL="514350" indent="-514350">
              <a:lnSpc>
                <a:spcPct val="145000"/>
              </a:lnSpc>
              <a:buFont typeface="+mj-lt"/>
              <a:buAutoNum type="arabicPeriod"/>
            </a:pPr>
            <a:r>
              <a:rPr lang="en-150" dirty="0"/>
              <a:t>Implementation</a:t>
            </a:r>
          </a:p>
          <a:p>
            <a:pPr marL="514350" indent="-514350">
              <a:lnSpc>
                <a:spcPct val="145000"/>
              </a:lnSpc>
              <a:buFont typeface="+mj-lt"/>
              <a:buAutoNum type="arabicPeriod"/>
            </a:pPr>
            <a:r>
              <a:rPr lang="en-150" dirty="0" err="1"/>
              <a:t>Ev</a:t>
            </a:r>
            <a:r>
              <a:rPr lang="en-US" dirty="0"/>
              <a:t>a</a:t>
            </a:r>
            <a:r>
              <a:rPr lang="en-150" dirty="0"/>
              <a:t>l</a:t>
            </a:r>
            <a:r>
              <a:rPr lang="en-US" dirty="0"/>
              <a:t>u</a:t>
            </a:r>
            <a:r>
              <a:rPr lang="en-150" dirty="0"/>
              <a:t>a</a:t>
            </a:r>
            <a:r>
              <a:rPr lang="en-US" dirty="0"/>
              <a:t>t</a:t>
            </a:r>
            <a:r>
              <a:rPr lang="en-150" dirty="0" err="1"/>
              <a:t>i</a:t>
            </a:r>
            <a:r>
              <a:rPr lang="en-US" dirty="0"/>
              <a:t>o</a:t>
            </a:r>
            <a:r>
              <a:rPr lang="en-150" dirty="0"/>
              <a:t>n</a:t>
            </a:r>
          </a:p>
          <a:p>
            <a:pPr marL="514350" indent="-514350">
              <a:lnSpc>
                <a:spcPct val="145000"/>
              </a:lnSpc>
              <a:buFont typeface="+mj-lt"/>
              <a:buAutoNum type="arabicPeriod"/>
            </a:pPr>
            <a:r>
              <a:rPr lang="en-150" dirty="0"/>
              <a:t>Conclusions</a:t>
            </a:r>
          </a:p>
          <a:p>
            <a:pPr marL="514350" indent="-514350">
              <a:lnSpc>
                <a:spcPct val="145000"/>
              </a:lnSpc>
              <a:buFont typeface="+mj-lt"/>
              <a:buAutoNum type="arabicPeriod"/>
            </a:pPr>
            <a:r>
              <a:rPr lang="en-150" dirty="0"/>
              <a:t>Demo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A86FC6-9A0F-47BA-888D-67D4BE01B9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3" t="1" r="22008" b="5508"/>
          <a:stretch/>
        </p:blipFill>
        <p:spPr>
          <a:xfrm>
            <a:off x="6416000" y="549000"/>
            <a:ext cx="5120000" cy="5760000"/>
          </a:xfrm>
          <a:prstGeom prst="roundRect">
            <a:avLst>
              <a:gd name="adj" fmla="val 7821"/>
            </a:avLst>
          </a:prstGeom>
          <a:effectLst>
            <a:outerShdw blurRad="203200" dist="38100" dir="4800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5401025"/>
      </p:ext>
    </p:extLst>
  </p:cSld>
  <p:clrMapOvr>
    <a:masterClrMapping/>
  </p:clrMapOvr>
  <p:transition>
    <p:cover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83B53-34E3-4103-86BB-8FD62C07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150" dirty="0"/>
              <a:t>A</a:t>
            </a:r>
            <a:r>
              <a:rPr lang="en-US" dirty="0"/>
              <a:t>u</a:t>
            </a:r>
            <a:r>
              <a:rPr lang="en-150" dirty="0"/>
              <a:t>t</a:t>
            </a:r>
            <a:r>
              <a:rPr lang="en-US" dirty="0"/>
              <a:t>o</a:t>
            </a:r>
            <a:r>
              <a:rPr lang="en-150" dirty="0"/>
              <a:t>m</a:t>
            </a:r>
            <a:r>
              <a:rPr lang="en-US" dirty="0"/>
              <a:t>a</a:t>
            </a:r>
            <a:r>
              <a:rPr lang="en-150" dirty="0"/>
              <a:t>t</a:t>
            </a:r>
            <a:r>
              <a:rPr lang="en-US" dirty="0" err="1"/>
              <a:t>i</a:t>
            </a:r>
            <a:r>
              <a:rPr lang="en-150" dirty="0"/>
              <a:t>c </a:t>
            </a:r>
            <a:r>
              <a:rPr lang="en-US" dirty="0"/>
              <a:t>t</a:t>
            </a:r>
            <a:r>
              <a:rPr lang="en-150" dirty="0"/>
              <a:t>e</a:t>
            </a:r>
            <a:r>
              <a:rPr lang="en-US" dirty="0"/>
              <a:t>s</a:t>
            </a:r>
            <a:r>
              <a:rPr lang="en-150" dirty="0"/>
              <a:t>t</a:t>
            </a:r>
            <a:r>
              <a:rPr lang="en-US" dirty="0"/>
              <a:t>s</a:t>
            </a:r>
            <a:r>
              <a:rPr lang="en-150" dirty="0"/>
              <a:t> subject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842223-4E1F-489B-9745-ED21626ECE1D}"/>
              </a:ext>
            </a:extLst>
          </p:cNvPr>
          <p:cNvSpPr/>
          <p:nvPr/>
        </p:nvSpPr>
        <p:spPr>
          <a:xfrm>
            <a:off x="5007378" y="-598562"/>
            <a:ext cx="7208622" cy="8063746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[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{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"E1 All same weights"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exams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[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  {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"A1"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weight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005CC5"/>
                </a:solidFill>
                <a:latin typeface=" SF Mono Liga Cool"/>
              </a:rPr>
              <a:t>0.25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type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"A"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},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  {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"A2"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weight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005CC5"/>
                </a:solidFill>
                <a:latin typeface=" SF Mono Liga Cool"/>
              </a:rPr>
              <a:t>0.25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type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"A"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},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  {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"A3"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weight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005CC5"/>
                </a:solidFill>
                <a:latin typeface=" SF Mono Liga Cool"/>
              </a:rPr>
              <a:t>0.25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type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"A"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},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  {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"A4"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weight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005CC5"/>
                </a:solidFill>
                <a:latin typeface=" SF Mono Liga Cool"/>
              </a:rPr>
              <a:t>0.25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type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"A"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}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]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},{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"E2 All different weights"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exams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[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  {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"B1"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weight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005CC5"/>
                </a:solidFill>
                <a:latin typeface=" SF Mono Liga Cool"/>
              </a:rPr>
              <a:t>0.2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type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"B"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},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  {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"B2"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weight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005CC5"/>
                </a:solidFill>
                <a:latin typeface=" SF Mono Liga Cool"/>
              </a:rPr>
              <a:t>0.3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type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"B"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},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  {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"B3"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weight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005CC5"/>
                </a:solidFill>
                <a:latin typeface=" SF Mono Liga Cool"/>
              </a:rPr>
              <a:t>0.5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type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"B"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}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]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},{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"E3 Some same and different weights"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exams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[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  {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"C1"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weight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005CC5"/>
                </a:solidFill>
                <a:latin typeface=" SF Mono Liga Cool"/>
              </a:rPr>
              <a:t>0.1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type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"C"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},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  {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"C2"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weight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005CC5"/>
                </a:solidFill>
                <a:latin typeface=" SF Mono Liga Cool"/>
              </a:rPr>
              <a:t>0.1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type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"C"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},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  {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"C3"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weight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005CC5"/>
                </a:solidFill>
                <a:latin typeface=" SF Mono Liga Cool"/>
              </a:rPr>
              <a:t>0.8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type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"C"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}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]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},{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"E4 Repeated exam names"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exams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[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  {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"C1"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weight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005CC5"/>
                </a:solidFill>
                <a:latin typeface=" SF Mono Liga Cool"/>
              </a:rPr>
              <a:t>0.5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type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"C"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},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  {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"C2"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weight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005CC5"/>
                </a:solidFill>
                <a:latin typeface=" SF Mono Liga Cool"/>
              </a:rPr>
              <a:t>0.5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type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"C"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}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]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},{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"E5 Weight's sum greater than 1"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exams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[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  {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"D1"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weight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005CC5"/>
                </a:solidFill>
                <a:latin typeface=" SF Mono Liga Cool"/>
              </a:rPr>
              <a:t>1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type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"D"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},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  {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name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"D2"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weight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005CC5"/>
                </a:solidFill>
                <a:latin typeface=" SF Mono Liga Cool"/>
              </a:rPr>
              <a:t>1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, </a:t>
            </a:r>
            <a:r>
              <a:rPr lang="en-US" sz="1400" b="1" dirty="0">
                <a:solidFill>
                  <a:srgbClr val="CD3131"/>
                </a:solidFill>
                <a:latin typeface=" SF Mono Liga Cool"/>
              </a:rPr>
              <a:t>type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: </a:t>
            </a:r>
            <a:r>
              <a:rPr lang="en-US" sz="1400" b="1" dirty="0">
                <a:solidFill>
                  <a:srgbClr val="22863A"/>
                </a:solidFill>
                <a:latin typeface=" SF Mono Liga Cool"/>
              </a:rPr>
              <a:t>"D"</a:t>
            </a:r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}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  ]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  }</a:t>
            </a:r>
          </a:p>
          <a:p>
            <a:r>
              <a:rPr lang="en-US" sz="1400" b="1" dirty="0">
                <a:solidFill>
                  <a:srgbClr val="24292E"/>
                </a:solidFill>
                <a:latin typeface=" SF Mono Liga Cool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837700425"/>
      </p:ext>
    </p:extLst>
  </p:cSld>
  <p:clrMapOvr>
    <a:masterClrMapping/>
  </p:clrMapOvr>
  <p:transition>
    <p:cover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4D162-254A-4718-B5AF-DA788132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25A57-A4B6-459D-B63A-D0AAB1295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88999"/>
            <a:ext cx="5760000" cy="4680000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150" dirty="0"/>
              <a:t>Deploy previews</a:t>
            </a:r>
          </a:p>
          <a:p>
            <a:pPr>
              <a:lnSpc>
                <a:spcPct val="125000"/>
              </a:lnSpc>
            </a:pPr>
            <a:r>
              <a:rPr lang="en-150" dirty="0"/>
              <a:t>Deploys </a:t>
            </a:r>
            <a:r>
              <a:rPr lang="en-US" dirty="0"/>
              <a:t>m</a:t>
            </a:r>
            <a:r>
              <a:rPr lang="en-150" dirty="0"/>
              <a:t>a</a:t>
            </a:r>
            <a:r>
              <a:rPr lang="en-US" dirty="0"/>
              <a:t>s</a:t>
            </a:r>
            <a:r>
              <a:rPr lang="en-150" dirty="0"/>
              <a:t>t</a:t>
            </a:r>
            <a:r>
              <a:rPr lang="en-US" dirty="0"/>
              <a:t>e</a:t>
            </a:r>
            <a:r>
              <a:rPr lang="en-150" dirty="0"/>
              <a:t>r </a:t>
            </a:r>
            <a:r>
              <a:rPr lang="en-US" dirty="0"/>
              <a:t>automatically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3E93DF-407D-46F1-B7B9-9ED243346E90}"/>
              </a:ext>
            </a:extLst>
          </p:cNvPr>
          <p:cNvSpPr txBox="1"/>
          <p:nvPr/>
        </p:nvSpPr>
        <p:spPr>
          <a:xfrm>
            <a:off x="1215574" y="1269000"/>
            <a:ext cx="4001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Continuous Integration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A084C6-E9F2-47CD-A610-783C59F9F66E}"/>
              </a:ext>
            </a:extLst>
          </p:cNvPr>
          <p:cNvSpPr txBox="1"/>
          <p:nvPr/>
        </p:nvSpPr>
        <p:spPr>
          <a:xfrm>
            <a:off x="6881248" y="1269000"/>
            <a:ext cx="4188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Continuous Deployment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F95368-9801-40F4-93DD-987FFACF0E31}"/>
              </a:ext>
            </a:extLst>
          </p:cNvPr>
          <p:cNvSpPr txBox="1">
            <a:spLocks/>
          </p:cNvSpPr>
          <p:nvPr/>
        </p:nvSpPr>
        <p:spPr>
          <a:xfrm>
            <a:off x="336550" y="1988999"/>
            <a:ext cx="5760000" cy="468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</a:pPr>
            <a:r>
              <a:rPr lang="en-US" dirty="0"/>
              <a:t>A</a:t>
            </a:r>
            <a:r>
              <a:rPr lang="en-150" dirty="0"/>
              <a:t>u</a:t>
            </a:r>
            <a:r>
              <a:rPr lang="en-US" dirty="0"/>
              <a:t>t</a:t>
            </a:r>
            <a:r>
              <a:rPr lang="en-150" dirty="0"/>
              <a:t>o</a:t>
            </a:r>
            <a:r>
              <a:rPr lang="en-US" dirty="0"/>
              <a:t>m</a:t>
            </a:r>
            <a:r>
              <a:rPr lang="en-150" dirty="0"/>
              <a:t>a</a:t>
            </a:r>
            <a:r>
              <a:rPr lang="en-US" dirty="0"/>
              <a:t>t</a:t>
            </a:r>
            <a:r>
              <a:rPr lang="en-150" dirty="0" err="1"/>
              <a:t>i</a:t>
            </a:r>
            <a:r>
              <a:rPr lang="en-US" dirty="0"/>
              <a:t>c</a:t>
            </a:r>
            <a:r>
              <a:rPr lang="en-150" dirty="0"/>
              <a:t> tests</a:t>
            </a:r>
          </a:p>
          <a:p>
            <a:pPr>
              <a:lnSpc>
                <a:spcPct val="125000"/>
              </a:lnSpc>
            </a:pPr>
            <a:r>
              <a:rPr lang="en-US" dirty="0"/>
              <a:t>L</a:t>
            </a:r>
            <a:r>
              <a:rPr lang="en-150" dirty="0" err="1"/>
              <a:t>i</a:t>
            </a:r>
            <a:r>
              <a:rPr lang="en-US" dirty="0"/>
              <a:t>g</a:t>
            </a:r>
            <a:r>
              <a:rPr lang="en-150" dirty="0"/>
              <a:t>h</a:t>
            </a:r>
            <a:r>
              <a:rPr lang="en-US" dirty="0"/>
              <a:t>t</a:t>
            </a:r>
            <a:r>
              <a:rPr lang="en-150" dirty="0"/>
              <a:t>h</a:t>
            </a:r>
            <a:r>
              <a:rPr lang="en-US" dirty="0"/>
              <a:t>o</a:t>
            </a:r>
            <a:r>
              <a:rPr lang="en-150" dirty="0"/>
              <a:t>u</a:t>
            </a:r>
            <a:r>
              <a:rPr lang="en-US" dirty="0"/>
              <a:t>s</a:t>
            </a:r>
            <a:r>
              <a:rPr lang="en-150" dirty="0"/>
              <a:t>e </a:t>
            </a:r>
            <a:r>
              <a:rPr lang="en-US" dirty="0"/>
              <a:t>a</a:t>
            </a:r>
            <a:r>
              <a:rPr lang="en-150" dirty="0" err="1"/>
              <a:t>udi</a:t>
            </a:r>
            <a:r>
              <a:rPr lang="en-US" dirty="0"/>
              <a:t>t</a:t>
            </a:r>
            <a:r>
              <a:rPr lang="en-150" dirty="0"/>
              <a:t>s</a:t>
            </a:r>
          </a:p>
          <a:p>
            <a:pPr>
              <a:lnSpc>
                <a:spcPct val="125000"/>
              </a:lnSpc>
            </a:pPr>
            <a:r>
              <a:rPr lang="en-150" dirty="0"/>
              <a:t>S</a:t>
            </a:r>
            <a:r>
              <a:rPr lang="en-US" dirty="0" err="1"/>
              <a:t>tatic</a:t>
            </a:r>
            <a:r>
              <a:rPr lang="en-US" dirty="0"/>
              <a:t> code analysis</a:t>
            </a:r>
            <a:endParaRPr lang="en-150" dirty="0"/>
          </a:p>
          <a:p>
            <a:pPr>
              <a:lnSpc>
                <a:spcPct val="125000"/>
              </a:lnSpc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97A7CC-5D1B-4272-A371-8825F1EE5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57" y="4158001"/>
            <a:ext cx="4824929" cy="25110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61814C-741C-4FE3-869C-17A4DAFBF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918" y="4363594"/>
            <a:ext cx="4524018" cy="209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82836"/>
      </p:ext>
    </p:extLst>
  </p:cSld>
  <p:clrMapOvr>
    <a:masterClrMapping/>
  </p:clrMapOvr>
  <p:transition>
    <p:cover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C8711-123B-4065-8D80-876E3917F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Satisfaction survey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BBE4265-17D7-4C13-8F05-1FCF2F02A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3" r="23283"/>
          <a:stretch/>
        </p:blipFill>
        <p:spPr>
          <a:xfrm>
            <a:off x="8256000" y="35743"/>
            <a:ext cx="3657144" cy="6858000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54DBF3-DA98-4711-A341-08A264962384}"/>
              </a:ext>
            </a:extLst>
          </p:cNvPr>
          <p:cNvSpPr txBox="1">
            <a:spLocks/>
          </p:cNvSpPr>
          <p:nvPr/>
        </p:nvSpPr>
        <p:spPr>
          <a:xfrm>
            <a:off x="489528" y="910827"/>
            <a:ext cx="7767600" cy="72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70 participants in 4 days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(26.4% of participation)</a:t>
            </a:r>
          </a:p>
          <a:p>
            <a:endParaRPr lang="en-US" sz="24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4E9862-9DF4-455E-8BC4-C7A449BCA7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097" y="1520677"/>
            <a:ext cx="2324270" cy="21751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10F2F42-DFAD-42F6-847D-F2A587C716C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114" y="4127631"/>
            <a:ext cx="2757151" cy="23134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44AAE1A-F702-4A74-AAC7-AE90CCEF444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00" y="4131273"/>
            <a:ext cx="2760744" cy="23009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64BBC09-FDD1-4F38-9F4D-EF6B5C87432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49" y="4123259"/>
            <a:ext cx="2198536" cy="21302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5E4F1E-1B7F-4E1E-A909-455898CCA20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799" y="1547789"/>
            <a:ext cx="2211110" cy="21787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22D370-1904-4ADF-AA86-658AACE8F9E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84" y="1542448"/>
            <a:ext cx="2207517" cy="2175186"/>
          </a:xfrm>
          <a:prstGeom prst="rect">
            <a:avLst/>
          </a:prstGeom>
          <a:effectLst/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D1C0377-94B9-4D6A-88AD-12779B0F029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917" y="7047001"/>
            <a:ext cx="2778706" cy="234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49037"/>
      </p:ext>
    </p:extLst>
  </p:cSld>
  <p:clrMapOvr>
    <a:masterClrMapping/>
  </p:clrMapOvr>
  <p:transition>
    <p:cover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FD35-45FB-440E-AE31-9D6AD44CB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3429000"/>
            <a:ext cx="11520000" cy="1440000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150" dirty="0"/>
              <a:t>O</a:t>
            </a:r>
            <a:r>
              <a:rPr lang="en-US" dirty="0"/>
              <a:t>S</a:t>
            </a:r>
            <a:r>
              <a:rPr lang="en-150" dirty="0"/>
              <a:t>T-</a:t>
            </a:r>
            <a:r>
              <a:rPr lang="en-US" dirty="0"/>
              <a:t>D</a:t>
            </a:r>
            <a:r>
              <a:rPr lang="en-150" dirty="0"/>
              <a:t>E</a:t>
            </a:r>
            <a:r>
              <a:rPr lang="en-US" dirty="0"/>
              <a:t>V</a:t>
            </a:r>
            <a:r>
              <a:rPr lang="en-150" dirty="0"/>
              <a:t>E</a:t>
            </a:r>
            <a:r>
              <a:rPr lang="en-US" dirty="0"/>
              <a:t>L</a:t>
            </a:r>
            <a:r>
              <a:rPr lang="en-150" dirty="0"/>
              <a:t>O</a:t>
            </a:r>
            <a:r>
              <a:rPr lang="en-US" dirty="0"/>
              <a:t>P</a:t>
            </a:r>
            <a:r>
              <a:rPr lang="en-150" dirty="0"/>
              <a:t>M</a:t>
            </a:r>
            <a:r>
              <a:rPr lang="en-US" dirty="0"/>
              <a:t>E</a:t>
            </a:r>
            <a:r>
              <a:rPr lang="en-150" dirty="0"/>
              <a:t>N</a:t>
            </a:r>
            <a:r>
              <a:rPr lang="en-US" dirty="0"/>
              <a:t>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EC0EC-1054-43E1-8171-5F90AB7D48DC}"/>
              </a:ext>
            </a:extLst>
          </p:cNvPr>
          <p:cNvSpPr txBox="1"/>
          <p:nvPr/>
        </p:nvSpPr>
        <p:spPr>
          <a:xfrm>
            <a:off x="4500859" y="4606826"/>
            <a:ext cx="3190297" cy="1331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</a:t>
            </a:r>
            <a:r>
              <a:rPr lang="en-US" sz="28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</a:t>
            </a:r>
            <a:r>
              <a:rPr lang="en-150" sz="28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</a:t>
            </a:r>
            <a:endParaRPr lang="en-150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Web performance</a:t>
            </a: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8F0B3F3-E1B9-4E8C-B6DD-496933B9703E}"/>
                  </a:ext>
                </a:extLst>
              </p14:cNvPr>
              <p14:cNvContentPartPr/>
              <p14:nvPr/>
            </p14:nvContentPartPr>
            <p14:xfrm>
              <a:off x="6001537" y="-1125509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8F0B3F3-E1B9-4E8C-B6DD-496933B970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2897" y="-113414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DBE6D271-DA02-443A-A6A0-C1AB1FFD0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56000" y="549000"/>
            <a:ext cx="1440087" cy="144008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661387-7F5F-46F0-86E1-25CBECFFA9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768889" y="549000"/>
            <a:ext cx="1440087" cy="144008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7F92AC8-71BA-43C9-B86E-ADD5427296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768889" y="4868914"/>
            <a:ext cx="1439610" cy="143961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7A90E2C-7A12-477A-A236-D603C5F0CF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56000" y="4868436"/>
            <a:ext cx="1440088" cy="144008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4071874-C2A6-44C9-BBB9-7E782E1C36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43" y="1269000"/>
            <a:ext cx="2159913" cy="215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181142"/>
      </p:ext>
    </p:extLst>
  </p:cSld>
  <p:clrMapOvr>
    <a:masterClrMapping/>
  </p:clrMapOvr>
  <p:transition>
    <p:cover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FD35-45FB-440E-AE31-9D6AD44CB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549000"/>
            <a:ext cx="11520000" cy="6120000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150" dirty="0"/>
              <a:t>E</a:t>
            </a:r>
            <a:r>
              <a:rPr lang="en-US" dirty="0"/>
              <a:t>M</a:t>
            </a:r>
            <a:r>
              <a:rPr lang="en-150" dirty="0"/>
              <a:t>O </a:t>
            </a:r>
            <a:r>
              <a:rPr lang="en-US" dirty="0"/>
              <a:t>T</a:t>
            </a:r>
            <a:r>
              <a:rPr lang="en-150" dirty="0"/>
              <a:t>I</a:t>
            </a:r>
            <a:r>
              <a:rPr lang="en-US" dirty="0"/>
              <a:t>M</a:t>
            </a:r>
            <a:r>
              <a:rPr lang="en-150" dirty="0"/>
              <a:t>E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EC0EC-1054-43E1-8171-5F90AB7D48DC}"/>
              </a:ext>
            </a:extLst>
          </p:cNvPr>
          <p:cNvSpPr txBox="1"/>
          <p:nvPr/>
        </p:nvSpPr>
        <p:spPr>
          <a:xfrm>
            <a:off x="4258798" y="4149000"/>
            <a:ext cx="3674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h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t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t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p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s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://</a:t>
            </a:r>
            <a:r>
              <a:rPr lang="en-150" sz="2800" b="1" u="sng" dirty="0" err="1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gradecalc.app</a:t>
            </a:r>
            <a:endParaRPr lang="en-150" sz="2800" b="1" u="sng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8F0B3F3-E1B9-4E8C-B6DD-496933B9703E}"/>
                  </a:ext>
                </a:extLst>
              </p14:cNvPr>
              <p14:cNvContentPartPr/>
              <p14:nvPr/>
            </p14:nvContentPartPr>
            <p14:xfrm>
              <a:off x="6001537" y="-1125509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8F0B3F3-E1B9-4E8C-B6DD-496933B9703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92897" y="-113414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5996FE53-89C1-433B-B4C6-36DF918133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5"/>
          <a:stretch/>
        </p:blipFill>
        <p:spPr>
          <a:xfrm rot="20700000">
            <a:off x="866146" y="1269000"/>
            <a:ext cx="2159913" cy="4381014"/>
          </a:xfrm>
          <a:prstGeom prst="roundRect">
            <a:avLst>
              <a:gd name="adj" fmla="val 12558"/>
            </a:avLst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19210FA-E11E-44AC-AE5E-593533F3D47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"/>
          <a:stretch/>
        </p:blipFill>
        <p:spPr>
          <a:xfrm rot="900000">
            <a:off x="9136300" y="1268999"/>
            <a:ext cx="2190068" cy="4381014"/>
          </a:xfrm>
          <a:prstGeom prst="roundRect">
            <a:avLst>
              <a:gd name="adj" fmla="val 16491"/>
            </a:avLst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4071874-C2A6-44C9-BBB9-7E782E1C36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077" y="549000"/>
            <a:ext cx="2159913" cy="215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12299"/>
      </p:ext>
    </p:extLst>
  </p:cSld>
  <p:clrMapOvr>
    <a:masterClrMapping/>
  </p:clrMapOvr>
  <p:transition>
    <p:cover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FD35-45FB-440E-AE31-9D6AD44CB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3429000"/>
            <a:ext cx="11520000" cy="1440000"/>
          </a:xfrm>
        </p:spPr>
        <p:txBody>
          <a:bodyPr/>
          <a:lstStyle/>
          <a:p>
            <a:r>
              <a:rPr lang="en-150" dirty="0"/>
              <a:t>CONCLUSIONS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EC0EC-1054-43E1-8171-5F90AB7D48DC}"/>
              </a:ext>
            </a:extLst>
          </p:cNvPr>
          <p:cNvSpPr txBox="1"/>
          <p:nvPr/>
        </p:nvSpPr>
        <p:spPr>
          <a:xfrm>
            <a:off x="4991382" y="4606826"/>
            <a:ext cx="2209259" cy="1331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150" sz="28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Futur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k</a:t>
            </a:r>
          </a:p>
          <a:p>
            <a:pPr algn="ctr">
              <a:lnSpc>
                <a:spcPct val="150000"/>
              </a:lnSpc>
            </a:pP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Conclusion</a:t>
            </a: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8F0B3F3-E1B9-4E8C-B6DD-496933B9703E}"/>
                  </a:ext>
                </a:extLst>
              </p14:cNvPr>
              <p14:cNvContentPartPr/>
              <p14:nvPr/>
            </p14:nvContentPartPr>
            <p14:xfrm>
              <a:off x="6001537" y="-1125509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8F0B3F3-E1B9-4E8C-B6DD-496933B970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2897" y="-113414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DBE6D271-DA02-443A-A6A0-C1AB1FFD0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56000" y="549000"/>
            <a:ext cx="1440087" cy="144008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661387-7F5F-46F0-86E1-25CBECFFA9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768889" y="549000"/>
            <a:ext cx="1440087" cy="144008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7F92AC8-71BA-43C9-B86E-ADD5427296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768889" y="4868914"/>
            <a:ext cx="1439610" cy="143961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7A90E2C-7A12-477A-A236-D603C5F0CF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56000" y="4868436"/>
            <a:ext cx="1440088" cy="144008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4071874-C2A6-44C9-BBB9-7E782E1C36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43" y="1269000"/>
            <a:ext cx="2159913" cy="215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75310"/>
      </p:ext>
    </p:extLst>
  </p:cSld>
  <p:clrMapOvr>
    <a:masterClrMapping/>
  </p:clrMapOvr>
  <p:transition>
    <p:cover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5742C-29F9-4B04-900F-54547B758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549000"/>
            <a:ext cx="10080000" cy="720000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2ED99-4254-4214-87C2-CA40F65F4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000" y="1629000"/>
            <a:ext cx="10440000" cy="50400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150" dirty="0"/>
              <a:t>M</a:t>
            </a:r>
            <a:r>
              <a:rPr lang="en-US" dirty="0"/>
              <a:t>o</a:t>
            </a:r>
            <a:r>
              <a:rPr lang="en-150" dirty="0"/>
              <a:t>n</a:t>
            </a:r>
            <a:r>
              <a:rPr lang="en-US" dirty="0"/>
              <a:t>e</a:t>
            </a:r>
            <a:r>
              <a:rPr lang="en-150" dirty="0"/>
              <a:t>t</a:t>
            </a:r>
            <a:r>
              <a:rPr lang="en-US" dirty="0" err="1"/>
              <a:t>i</a:t>
            </a:r>
            <a:r>
              <a:rPr lang="en-150" dirty="0"/>
              <a:t>z</a:t>
            </a:r>
            <a:r>
              <a:rPr lang="en-US" dirty="0"/>
              <a:t>e</a:t>
            </a:r>
            <a:r>
              <a:rPr lang="en-150" dirty="0"/>
              <a:t> </a:t>
            </a:r>
            <a:r>
              <a:rPr lang="en-US" dirty="0"/>
              <a:t>t</a:t>
            </a:r>
            <a:r>
              <a:rPr lang="en-150" dirty="0"/>
              <a:t>h</a:t>
            </a:r>
            <a:r>
              <a:rPr lang="en-US" dirty="0"/>
              <a:t>e</a:t>
            </a:r>
            <a:r>
              <a:rPr lang="en-150" dirty="0"/>
              <a:t> </a:t>
            </a:r>
            <a:r>
              <a:rPr lang="en-US" dirty="0"/>
              <a:t>a</a:t>
            </a:r>
            <a:r>
              <a:rPr lang="en-150" dirty="0"/>
              <a:t>p</a:t>
            </a:r>
            <a:r>
              <a:rPr lang="en-US" dirty="0"/>
              <a:t>p</a:t>
            </a:r>
            <a:r>
              <a:rPr lang="en-150" dirty="0"/>
              <a:t>.</a:t>
            </a:r>
          </a:p>
          <a:p>
            <a:pPr>
              <a:lnSpc>
                <a:spcPct val="220000"/>
              </a:lnSpc>
            </a:pPr>
            <a:r>
              <a:rPr lang="en-150" dirty="0"/>
              <a:t>Complex evaluation formulas.</a:t>
            </a:r>
          </a:p>
          <a:p>
            <a:pPr>
              <a:lnSpc>
                <a:spcPct val="220000"/>
              </a:lnSpc>
            </a:pPr>
            <a:r>
              <a:rPr lang="en-150" dirty="0"/>
              <a:t>Find a s</a:t>
            </a:r>
            <a:r>
              <a:rPr lang="en-US" dirty="0"/>
              <a:t>y</a:t>
            </a:r>
            <a:r>
              <a:rPr lang="en-150" dirty="0"/>
              <a:t>s</a:t>
            </a:r>
            <a:r>
              <a:rPr lang="en-US" dirty="0"/>
              <a:t>t</a:t>
            </a:r>
            <a:r>
              <a:rPr lang="en-150" dirty="0"/>
              <a:t>e</a:t>
            </a:r>
            <a:r>
              <a:rPr lang="en-US" dirty="0"/>
              <a:t>m</a:t>
            </a:r>
            <a:r>
              <a:rPr lang="en-150" dirty="0"/>
              <a:t> </a:t>
            </a:r>
            <a:r>
              <a:rPr lang="en-US" dirty="0"/>
              <a:t>t</a:t>
            </a:r>
            <a:r>
              <a:rPr lang="en-150" dirty="0"/>
              <a:t>o </a:t>
            </a:r>
            <a:r>
              <a:rPr lang="en-US" dirty="0"/>
              <a:t>a</a:t>
            </a:r>
            <a:r>
              <a:rPr lang="en-150" dirty="0"/>
              <a:t>v</a:t>
            </a:r>
            <a:r>
              <a:rPr lang="en-US" dirty="0"/>
              <a:t>o</a:t>
            </a:r>
            <a:r>
              <a:rPr lang="en-150" dirty="0" err="1"/>
              <a:t>i</a:t>
            </a:r>
            <a:r>
              <a:rPr lang="en-US" dirty="0"/>
              <a:t>d</a:t>
            </a:r>
            <a:r>
              <a:rPr lang="en-150" dirty="0"/>
              <a:t> </a:t>
            </a:r>
            <a:r>
              <a:rPr lang="en-US" dirty="0"/>
              <a:t>d</a:t>
            </a:r>
            <a:r>
              <a:rPr lang="en-150" dirty="0"/>
              <a:t>u</a:t>
            </a:r>
            <a:r>
              <a:rPr lang="en-US" dirty="0"/>
              <a:t>p</a:t>
            </a:r>
            <a:r>
              <a:rPr lang="en-150" dirty="0"/>
              <a:t>l</a:t>
            </a:r>
            <a:r>
              <a:rPr lang="en-US" dirty="0" err="1"/>
              <a:t>i</a:t>
            </a:r>
            <a:r>
              <a:rPr lang="en-150" dirty="0"/>
              <a:t>c</a:t>
            </a:r>
            <a:r>
              <a:rPr lang="en-US" dirty="0"/>
              <a:t>a</a:t>
            </a:r>
            <a:r>
              <a:rPr lang="en-150" dirty="0"/>
              <a:t>t</a:t>
            </a:r>
            <a:r>
              <a:rPr lang="en-US" dirty="0"/>
              <a:t>e</a:t>
            </a:r>
            <a:r>
              <a:rPr lang="en-150" dirty="0"/>
              <a:t> subjects.</a:t>
            </a:r>
          </a:p>
          <a:p>
            <a:pPr>
              <a:lnSpc>
                <a:spcPct val="220000"/>
              </a:lnSpc>
            </a:pPr>
            <a:r>
              <a:rPr lang="en-US" dirty="0"/>
              <a:t>Improve the dashboard</a:t>
            </a:r>
            <a:r>
              <a:rPr lang="en-150" dirty="0"/>
              <a:t>.</a:t>
            </a:r>
          </a:p>
          <a:p>
            <a:pPr>
              <a:lnSpc>
                <a:spcPct val="220000"/>
              </a:lnSpc>
            </a:pPr>
            <a:r>
              <a:rPr lang="en-US" dirty="0"/>
              <a:t>Fix all the known bugs.</a:t>
            </a:r>
          </a:p>
        </p:txBody>
      </p:sp>
    </p:spTree>
    <p:extLst>
      <p:ext uri="{BB962C8B-B14F-4D97-AF65-F5344CB8AC3E}">
        <p14:creationId xmlns:p14="http://schemas.microsoft.com/office/powerpoint/2010/main" val="3962923061"/>
      </p:ext>
    </p:extLst>
  </p:cSld>
  <p:clrMapOvr>
    <a:masterClrMapping/>
  </p:clrMapOvr>
  <p:transition>
    <p:cover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461F7-8C17-4671-ADBE-1661ABCD0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722" y="549000"/>
            <a:ext cx="11520000" cy="72000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FE10D-B597-4AED-9569-D13501A66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450" y="1629000"/>
            <a:ext cx="10440000" cy="4680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150" dirty="0"/>
              <a:t>GradeCalc </a:t>
            </a:r>
            <a:r>
              <a:rPr lang="en-US" dirty="0"/>
              <a:t>f</a:t>
            </a:r>
            <a:r>
              <a:rPr lang="en-150" dirty="0"/>
              <a:t>u</a:t>
            </a:r>
            <a:r>
              <a:rPr lang="en-US" dirty="0"/>
              <a:t>l</a:t>
            </a:r>
            <a:r>
              <a:rPr lang="en-150" dirty="0"/>
              <a:t>fills the requirements.</a:t>
            </a:r>
          </a:p>
          <a:p>
            <a:pPr>
              <a:lnSpc>
                <a:spcPct val="200000"/>
              </a:lnSpc>
            </a:pPr>
            <a:r>
              <a:rPr lang="en-US" dirty="0"/>
              <a:t>P</a:t>
            </a:r>
            <a:r>
              <a:rPr lang="en-150" dirty="0"/>
              <a:t>r</a:t>
            </a:r>
            <a:r>
              <a:rPr lang="en-US" dirty="0"/>
              <a:t>o</a:t>
            </a:r>
            <a:r>
              <a:rPr lang="en-150" dirty="0"/>
              <a:t>j</a:t>
            </a:r>
            <a:r>
              <a:rPr lang="en-US" dirty="0"/>
              <a:t>e</a:t>
            </a:r>
            <a:r>
              <a:rPr lang="en-150" dirty="0"/>
              <a:t>c</a:t>
            </a:r>
            <a:r>
              <a:rPr lang="en-US" dirty="0"/>
              <a:t>t</a:t>
            </a:r>
            <a:r>
              <a:rPr lang="en-150" dirty="0"/>
              <a:t> </a:t>
            </a:r>
            <a:r>
              <a:rPr lang="en-US" dirty="0" err="1"/>
              <a:t>ob</a:t>
            </a:r>
            <a:r>
              <a:rPr lang="en-150" dirty="0"/>
              <a:t>j</a:t>
            </a:r>
            <a:r>
              <a:rPr lang="en-US" dirty="0"/>
              <a:t>e</a:t>
            </a:r>
            <a:r>
              <a:rPr lang="en-150" dirty="0"/>
              <a:t>c</a:t>
            </a:r>
            <a:r>
              <a:rPr lang="en-US" dirty="0"/>
              <a:t>t</a:t>
            </a:r>
            <a:r>
              <a:rPr lang="en-150" dirty="0" err="1"/>
              <a:t>i</a:t>
            </a:r>
            <a:r>
              <a:rPr lang="en-US" dirty="0"/>
              <a:t>v</a:t>
            </a:r>
            <a:r>
              <a:rPr lang="en-150" dirty="0"/>
              <a:t>e</a:t>
            </a:r>
            <a:r>
              <a:rPr lang="en-US" dirty="0"/>
              <a:t>s</a:t>
            </a:r>
            <a:r>
              <a:rPr lang="en-150" dirty="0"/>
              <a:t> a</a:t>
            </a:r>
            <a:r>
              <a:rPr lang="en-US" dirty="0"/>
              <a:t>c</a:t>
            </a:r>
            <a:r>
              <a:rPr lang="en-150" dirty="0"/>
              <a:t>h</a:t>
            </a:r>
            <a:r>
              <a:rPr lang="en-US" dirty="0" err="1"/>
              <a:t>i</a:t>
            </a:r>
            <a:r>
              <a:rPr lang="en-150" dirty="0"/>
              <a:t>e</a:t>
            </a:r>
            <a:r>
              <a:rPr lang="en-US" dirty="0"/>
              <a:t>v</a:t>
            </a:r>
            <a:r>
              <a:rPr lang="en-150" dirty="0"/>
              <a:t>e</a:t>
            </a:r>
            <a:r>
              <a:rPr lang="en-US" dirty="0"/>
              <a:t>d</a:t>
            </a:r>
            <a:r>
              <a:rPr lang="en-150" dirty="0"/>
              <a:t> </a:t>
            </a:r>
            <a:r>
              <a:rPr lang="en-US" dirty="0"/>
              <a:t>successfully</a:t>
            </a:r>
            <a:r>
              <a:rPr lang="en-150" dirty="0"/>
              <a:t>.</a:t>
            </a:r>
          </a:p>
          <a:p>
            <a:pPr>
              <a:lnSpc>
                <a:spcPct val="200000"/>
              </a:lnSpc>
            </a:pPr>
            <a:r>
              <a:rPr lang="en-150" dirty="0"/>
              <a:t>I </a:t>
            </a:r>
            <a:r>
              <a:rPr lang="en-US" dirty="0"/>
              <a:t>l</a:t>
            </a:r>
            <a:r>
              <a:rPr lang="en-150" dirty="0"/>
              <a:t>e</a:t>
            </a:r>
            <a:r>
              <a:rPr lang="en-US" dirty="0"/>
              <a:t>a</a:t>
            </a:r>
            <a:r>
              <a:rPr lang="en-150" dirty="0"/>
              <a:t>r</a:t>
            </a:r>
            <a:r>
              <a:rPr lang="en-US" dirty="0"/>
              <a:t>n</a:t>
            </a:r>
            <a:r>
              <a:rPr lang="en-150" dirty="0"/>
              <a:t>e</a:t>
            </a:r>
            <a:r>
              <a:rPr lang="en-US" dirty="0"/>
              <a:t>d</a:t>
            </a:r>
            <a:r>
              <a:rPr lang="en-150" dirty="0"/>
              <a:t> </a:t>
            </a:r>
            <a:r>
              <a:rPr lang="en-US" dirty="0"/>
              <a:t>a</a:t>
            </a:r>
            <a:r>
              <a:rPr lang="en-150" dirty="0"/>
              <a:t> </a:t>
            </a:r>
            <a:r>
              <a:rPr lang="en-US" dirty="0"/>
              <a:t>l</a:t>
            </a:r>
            <a:r>
              <a:rPr lang="en-150" dirty="0"/>
              <a:t>o</a:t>
            </a:r>
            <a:r>
              <a:rPr lang="en-US" dirty="0"/>
              <a:t>t</a:t>
            </a:r>
            <a:r>
              <a:rPr lang="en-150" dirty="0"/>
              <a:t>.</a:t>
            </a:r>
          </a:p>
          <a:p>
            <a:pPr>
              <a:lnSpc>
                <a:spcPct val="200000"/>
              </a:lnSpc>
            </a:pPr>
            <a:r>
              <a:rPr lang="en-150" dirty="0"/>
              <a:t>The app is published.</a:t>
            </a:r>
          </a:p>
          <a:p>
            <a:pPr>
              <a:lnSpc>
                <a:spcPct val="200000"/>
              </a:lnSpc>
            </a:pPr>
            <a:r>
              <a:rPr lang="en-US" dirty="0"/>
              <a:t>F</a:t>
            </a:r>
            <a:r>
              <a:rPr lang="en-150" dirty="0"/>
              <a:t>I</a:t>
            </a:r>
            <a:r>
              <a:rPr lang="en-US" dirty="0"/>
              <a:t>B</a:t>
            </a:r>
            <a:r>
              <a:rPr lang="en-150" dirty="0"/>
              <a:t> S</a:t>
            </a:r>
            <a:r>
              <a:rPr lang="en-US" dirty="0"/>
              <a:t>t</a:t>
            </a:r>
            <a:r>
              <a:rPr lang="en-150" dirty="0"/>
              <a:t>u</a:t>
            </a:r>
            <a:r>
              <a:rPr lang="en-US" dirty="0"/>
              <a:t>d</a:t>
            </a:r>
            <a:r>
              <a:rPr lang="en-150" dirty="0"/>
              <a:t>e</a:t>
            </a:r>
            <a:r>
              <a:rPr lang="en-US" dirty="0"/>
              <a:t>n</a:t>
            </a:r>
            <a:r>
              <a:rPr lang="en-150" dirty="0"/>
              <a:t>t</a:t>
            </a:r>
            <a:r>
              <a:rPr lang="en-US" dirty="0"/>
              <a:t>s</a:t>
            </a:r>
            <a:r>
              <a:rPr lang="en-150" dirty="0"/>
              <a:t> </a:t>
            </a:r>
            <a:r>
              <a:rPr lang="en-US" dirty="0"/>
              <a:t>u</a:t>
            </a:r>
            <a:r>
              <a:rPr lang="en-150" dirty="0"/>
              <a:t>s</a:t>
            </a:r>
            <a:r>
              <a:rPr lang="en-US" dirty="0"/>
              <a:t>e</a:t>
            </a:r>
            <a:r>
              <a:rPr lang="en-150" dirty="0"/>
              <a:t> </a:t>
            </a:r>
            <a:r>
              <a:rPr lang="en-US" dirty="0"/>
              <a:t>a</a:t>
            </a:r>
            <a:r>
              <a:rPr lang="en-150" dirty="0"/>
              <a:t>n</a:t>
            </a:r>
            <a:r>
              <a:rPr lang="en-US" dirty="0"/>
              <a:t>d</a:t>
            </a:r>
            <a:r>
              <a:rPr lang="en-150" dirty="0"/>
              <a:t> </a:t>
            </a:r>
            <a:r>
              <a:rPr lang="en-US" dirty="0"/>
              <a:t>l</a:t>
            </a:r>
            <a:r>
              <a:rPr lang="en-150" dirty="0"/>
              <a:t>o</a:t>
            </a:r>
            <a:r>
              <a:rPr lang="en-US" dirty="0"/>
              <a:t>v</a:t>
            </a:r>
            <a:r>
              <a:rPr lang="en-150" dirty="0"/>
              <a:t>e the ap</a:t>
            </a:r>
            <a:r>
              <a:rPr lang="en-US" dirty="0"/>
              <a:t>p</a:t>
            </a:r>
            <a:r>
              <a:rPr lang="en-150" dirty="0"/>
              <a:t>.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209568"/>
      </p:ext>
    </p:extLst>
  </p:cSld>
  <p:clrMapOvr>
    <a:masterClrMapping/>
  </p:clrMapOvr>
  <p:transition>
    <p:cover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FD35-45FB-440E-AE31-9D6AD44CB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3429000"/>
            <a:ext cx="11520000" cy="1440000"/>
          </a:xfrm>
        </p:spPr>
        <p:txBody>
          <a:bodyPr/>
          <a:lstStyle/>
          <a:p>
            <a:r>
              <a:rPr lang="en-US" dirty="0"/>
              <a:t>T</a:t>
            </a:r>
            <a:r>
              <a:rPr lang="en-150" dirty="0"/>
              <a:t>H</a:t>
            </a:r>
            <a:r>
              <a:rPr lang="en-US" dirty="0"/>
              <a:t>A</a:t>
            </a:r>
            <a:r>
              <a:rPr lang="en-150" dirty="0"/>
              <a:t>N</a:t>
            </a:r>
            <a:r>
              <a:rPr lang="en-US" dirty="0"/>
              <a:t>K</a:t>
            </a:r>
            <a:r>
              <a:rPr lang="en-150" dirty="0"/>
              <a:t> </a:t>
            </a:r>
            <a:r>
              <a:rPr lang="en-US" dirty="0"/>
              <a:t>Y</a:t>
            </a:r>
            <a:r>
              <a:rPr lang="en-150" dirty="0"/>
              <a:t>O</a:t>
            </a:r>
            <a:r>
              <a:rPr lang="en-US" dirty="0"/>
              <a:t>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EC0EC-1054-43E1-8171-5F90AB7D48DC}"/>
              </a:ext>
            </a:extLst>
          </p:cNvPr>
          <p:cNvSpPr txBox="1"/>
          <p:nvPr/>
        </p:nvSpPr>
        <p:spPr>
          <a:xfrm>
            <a:off x="4286851" y="4606826"/>
            <a:ext cx="3618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</a:t>
            </a:r>
            <a:r>
              <a:rPr lang="en-150" sz="2800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r!</a:t>
            </a: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8F0B3F3-E1B9-4E8C-B6DD-496933B9703E}"/>
                  </a:ext>
                </a:extLst>
              </p14:cNvPr>
              <p14:cNvContentPartPr/>
              <p14:nvPr/>
            </p14:nvContentPartPr>
            <p14:xfrm>
              <a:off x="6001537" y="-1125509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8F0B3F3-E1B9-4E8C-B6DD-496933B970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2897" y="-113414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DBE6D271-DA02-443A-A6A0-C1AB1FFD0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000" y="549000"/>
            <a:ext cx="1440087" cy="144008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661387-7F5F-46F0-86E1-25CBECFFA9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68889" y="549000"/>
            <a:ext cx="1440087" cy="144008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7F92AC8-71BA-43C9-B86E-ADD5427296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68889" y="4868914"/>
            <a:ext cx="1439610" cy="143961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7A90E2C-7A12-477A-A236-D603C5F0CF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56000" y="4868436"/>
            <a:ext cx="1440088" cy="144008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4071874-C2A6-44C9-BBB9-7E782E1C36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43" y="1269000"/>
            <a:ext cx="2159913" cy="215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613437"/>
      </p:ext>
    </p:extLst>
  </p:cSld>
  <p:clrMapOvr>
    <a:masterClrMapping/>
  </p:clrMapOvr>
  <p:transition>
    <p:cover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087A1B-B4B4-457B-B0F5-6F8DFFAEEA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3615015"/>
            <a:ext cx="12192000" cy="1575412"/>
          </a:xfrm>
        </p:spPr>
        <p:txBody>
          <a:bodyPr anchor="t">
            <a:normAutofit/>
          </a:bodyPr>
          <a:lstStyle/>
          <a:p>
            <a:r>
              <a:rPr lang="en-US" sz="4800" b="1" dirty="0"/>
              <a:t>College grades manager and speculator </a:t>
            </a:r>
            <a:br>
              <a:rPr lang="en-US" sz="4800" b="1" dirty="0"/>
            </a:br>
            <a:r>
              <a:rPr lang="en-US" sz="4800" b="0" dirty="0">
                <a:solidFill>
                  <a:schemeClr val="tx2"/>
                </a:solidFill>
              </a:rPr>
              <a:t>progressive web app</a:t>
            </a:r>
            <a:endParaRPr lang="es-ES" sz="4800" b="0" dirty="0">
              <a:solidFill>
                <a:schemeClr val="tx2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138703D-910E-407A-9426-9BB22F25B8E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2158137"/>
            <a:ext cx="9144000" cy="1088999"/>
          </a:xfrm>
        </p:spPr>
        <p:txBody>
          <a:bodyPr/>
          <a:lstStyle/>
          <a:p>
            <a:pPr marL="0" indent="0" algn="ctr">
              <a:buNone/>
            </a:pPr>
            <a:r>
              <a:rPr lang="ca-ES" b="1" dirty="0"/>
              <a:t>GradeCalc</a:t>
            </a:r>
          </a:p>
          <a:p>
            <a:pPr marL="0" indent="0" algn="ctr">
              <a:buNone/>
            </a:pPr>
            <a:r>
              <a:rPr lang="ca-ES" sz="2000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https://gradecalc.app</a:t>
            </a:r>
            <a:endParaRPr lang="ca-ES" sz="2000" dirty="0">
              <a:solidFill>
                <a:schemeClr val="tx2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521C7D3-1A58-44AB-9D19-2907473F16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000" y="178137"/>
            <a:ext cx="1980000" cy="1980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5CB4356-4CC0-4606-BC4E-B070F127AC70}"/>
              </a:ext>
            </a:extLst>
          </p:cNvPr>
          <p:cNvSpPr/>
          <p:nvPr/>
        </p:nvSpPr>
        <p:spPr>
          <a:xfrm>
            <a:off x="5376000" y="5940534"/>
            <a:ext cx="2474002" cy="626701"/>
          </a:xfrm>
          <a:prstGeom prst="rect">
            <a:avLst/>
          </a:prstGeom>
        </p:spPr>
        <p:txBody>
          <a:bodyPr wrap="none" lIns="36000" tIns="36000" rIns="36000" bIns="36000" anchor="ctr">
            <a:spAutoFit/>
          </a:bodyPr>
          <a:lstStyle/>
          <a:p>
            <a:r>
              <a:rPr lang="es-ES" dirty="0"/>
              <a:t>Maurici Abad Gutierrez</a:t>
            </a:r>
          </a:p>
          <a:p>
            <a:r>
              <a:rPr lang="es-ES" dirty="0">
                <a:solidFill>
                  <a:schemeClr val="tx2"/>
                </a:solidFill>
              </a:rPr>
              <a:t>Cristina Gómez Seoane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954DE01-F21B-4021-907D-07E8C7325BC2}"/>
              </a:ext>
            </a:extLst>
          </p:cNvPr>
          <p:cNvSpPr/>
          <p:nvPr/>
        </p:nvSpPr>
        <p:spPr>
          <a:xfrm>
            <a:off x="4424851" y="5940535"/>
            <a:ext cx="951149" cy="626701"/>
          </a:xfrm>
          <a:prstGeom prst="rect">
            <a:avLst/>
          </a:prstGeom>
        </p:spPr>
        <p:txBody>
          <a:bodyPr wrap="none" lIns="36000" tIns="36000" rIns="36000" bIns="36000" anchor="ctr">
            <a:spAutoFit/>
          </a:bodyPr>
          <a:lstStyle/>
          <a:p>
            <a:pPr algn="r"/>
            <a:r>
              <a:rPr lang="en-US" dirty="0"/>
              <a:t>Author</a:t>
            </a:r>
            <a:r>
              <a:rPr lang="ca-ES" dirty="0"/>
              <a:t>:</a:t>
            </a:r>
          </a:p>
          <a:p>
            <a:pPr algn="r"/>
            <a:r>
              <a:rPr lang="ca-ES" dirty="0">
                <a:solidFill>
                  <a:schemeClr val="tx2"/>
                </a:solidFill>
              </a:rPr>
              <a:t>Director:</a:t>
            </a:r>
            <a:endParaRPr lang="es-ES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5F432C-A5F5-44D7-A9D9-11932BED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6064884"/>
            <a:ext cx="2520000" cy="37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1BFCC3C-04D8-4B5C-A457-E3973F7D1B2F}"/>
              </a:ext>
            </a:extLst>
          </p:cNvPr>
          <p:cNvSpPr/>
          <p:nvPr/>
        </p:nvSpPr>
        <p:spPr>
          <a:xfrm>
            <a:off x="5212629" y="5380814"/>
            <a:ext cx="1688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</a:t>
            </a:r>
            <a:r>
              <a:rPr lang="en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</a:t>
            </a:r>
            <a:r>
              <a:rPr lang="en-1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uly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</a:t>
            </a:r>
            <a:r>
              <a:rPr lang="en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21599"/>
      </p:ext>
    </p:extLst>
  </p:cSld>
  <p:clrMapOvr>
    <a:masterClrMapping/>
  </p:clrMapOvr>
  <p:transition>
    <p:cover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AD3526-1991-4998-9D14-262CE58F1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188913"/>
            <a:ext cx="11518900" cy="720087"/>
          </a:xfrm>
        </p:spPr>
        <p:txBody>
          <a:bodyPr/>
          <a:lstStyle/>
          <a:p>
            <a:r>
              <a:rPr lang="ca-ES" dirty="0"/>
              <a:t>Contents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A28A55-4041-47AE-AA55-DDF85BEAD46C}"/>
              </a:ext>
            </a:extLst>
          </p:cNvPr>
          <p:cNvSpPr/>
          <p:nvPr/>
        </p:nvSpPr>
        <p:spPr>
          <a:xfrm>
            <a:off x="336550" y="1057294"/>
            <a:ext cx="11518900" cy="5611793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r>
              <a:rPr lang="en-US" sz="1900" b="1" dirty="0">
                <a:solidFill>
                  <a:schemeClr val="tx2"/>
                </a:solidFill>
                <a:latin typeface="Nunito" panose="00000500000000000000" pitchFamily="2" charset="0"/>
              </a:rPr>
              <a:t>1 INTRODUCTION 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1.1 The problem 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1.2 The solutions 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1.3 State of the Art 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1.4 Stakeholders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pPr>
              <a:spcBef>
                <a:spcPts val="1000"/>
              </a:spcBef>
            </a:pPr>
            <a:r>
              <a:rPr lang="en-US" sz="1900" b="1" dirty="0">
                <a:solidFill>
                  <a:schemeClr val="tx2"/>
                </a:solidFill>
                <a:latin typeface="Nunito" panose="00000500000000000000" pitchFamily="2" charset="0"/>
              </a:rPr>
              <a:t>2 PROJECT MANAGEMENT 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2.1 Scope 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2.2 Workflow 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2.3 Schedule 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2.4 Budget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2.5 Sustainability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2.6 Laws and regulations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pPr>
              <a:spcBef>
                <a:spcPts val="1000"/>
              </a:spcBef>
            </a:pPr>
            <a:r>
              <a:rPr lang="en-US" sz="1900" b="1" dirty="0">
                <a:solidFill>
                  <a:schemeClr val="tx2"/>
                </a:solidFill>
                <a:latin typeface="Nunito" panose="00000500000000000000" pitchFamily="2" charset="0"/>
              </a:rPr>
              <a:t>3 REQUIREMENTS </a:t>
            </a:r>
            <a:br>
              <a:rPr lang="en-US" sz="1900" b="1" dirty="0">
                <a:solidFill>
                  <a:schemeClr val="tx2"/>
                </a:solidFill>
                <a:latin typeface="Nunito" panose="00000500000000000000" pitchFamily="2" charset="0"/>
              </a:rPr>
            </a:br>
            <a:r>
              <a:rPr lang="en-US" sz="1900" b="1" dirty="0">
                <a:solidFill>
                  <a:schemeClr val="tx2"/>
                </a:solidFill>
                <a:latin typeface="Nunito" panose="00000500000000000000" pitchFamily="2" charset="0"/>
              </a:rPr>
              <a:t>   &amp; SPECIFICATION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3.1 Functional requirements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3.2 Non-Functional requirements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3.3 Conceptual model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3.4 Tasks</a:t>
            </a:r>
          </a:p>
          <a:p>
            <a:r>
              <a:rPr lang="en-US" sz="1900" b="1" dirty="0">
                <a:solidFill>
                  <a:schemeClr val="tx2"/>
                </a:solidFill>
                <a:latin typeface="Nunito" panose="00000500000000000000" pitchFamily="2" charset="0"/>
              </a:rPr>
              <a:t>4 SOFTWARE DESIGN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4.1 Software architecture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4.2 Presentation layer’s design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4.3 Domain layer’s design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4.4 Data layer’s design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pPr>
              <a:spcBef>
                <a:spcPts val="1000"/>
              </a:spcBef>
            </a:pPr>
            <a:r>
              <a:rPr lang="en-US" sz="1900" b="1" dirty="0">
                <a:solidFill>
                  <a:schemeClr val="tx2"/>
                </a:solidFill>
                <a:latin typeface="Nunito" panose="00000500000000000000" pitchFamily="2" charset="0"/>
              </a:rPr>
              <a:t>5 IMPLEMENTATION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5.1 Tech stack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5.2 Brand identity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pPr>
              <a:spcBef>
                <a:spcPts val="1000"/>
              </a:spcBef>
            </a:pPr>
            <a:r>
              <a:rPr lang="en-US" sz="1900" b="1" dirty="0">
                <a:solidFill>
                  <a:schemeClr val="tx2"/>
                </a:solidFill>
                <a:latin typeface="Nunito" panose="00000500000000000000" pitchFamily="2" charset="0"/>
              </a:rPr>
              <a:t>6 TESTING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6.1 Manual tests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6.2 Automated tests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6.3 Satisfaction survey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pPr>
              <a:spcBef>
                <a:spcPts val="1000"/>
              </a:spcBef>
            </a:pPr>
            <a:r>
              <a:rPr lang="en-US" sz="1900" b="1" dirty="0">
                <a:solidFill>
                  <a:schemeClr val="tx2"/>
                </a:solidFill>
                <a:latin typeface="Nunito" panose="00000500000000000000" pitchFamily="2" charset="0"/>
              </a:rPr>
              <a:t>7 DEVOPS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7.1 Continuous integration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7.2 Continuous deployment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endParaRPr lang="en-US" sz="1900" b="0" dirty="0">
              <a:solidFill>
                <a:schemeClr val="tx2"/>
              </a:solidFill>
              <a:effectLst/>
            </a:endParaRPr>
          </a:p>
          <a:p>
            <a:br>
              <a:rPr lang="en-US" sz="1900" b="0" dirty="0">
                <a:solidFill>
                  <a:schemeClr val="tx2"/>
                </a:solidFill>
                <a:effectLst/>
              </a:rPr>
            </a:br>
            <a:r>
              <a:rPr lang="en-US" sz="1900" b="1" dirty="0">
                <a:solidFill>
                  <a:schemeClr val="tx2"/>
                </a:solidFill>
                <a:latin typeface="Nunito" panose="00000500000000000000" pitchFamily="2" charset="0"/>
              </a:rPr>
              <a:t>8 POST-DEVELOPMENT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8.1 Maintenance tasks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8.2 Web analytics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pPr>
              <a:spcBef>
                <a:spcPts val="1000"/>
              </a:spcBef>
            </a:pPr>
            <a:r>
              <a:rPr lang="en-US" sz="1900" b="1" dirty="0">
                <a:solidFill>
                  <a:schemeClr val="tx2"/>
                </a:solidFill>
                <a:latin typeface="Nunito" panose="00000500000000000000" pitchFamily="2" charset="0"/>
              </a:rPr>
              <a:t>9 CONCLUSIONS 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9.1 Encountered issues 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9.2 Accomplished objectives 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9.3 Technical competences 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9.4 Integration of knowledge 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9.5 Future improvements </a:t>
            </a:r>
            <a:endParaRPr lang="en-US" sz="1900" b="0" dirty="0">
              <a:solidFill>
                <a:schemeClr val="tx2"/>
              </a:solidFill>
              <a:effectLst/>
            </a:endParaRPr>
          </a:p>
          <a:p>
            <a:r>
              <a:rPr lang="en-US" sz="1900" dirty="0">
                <a:solidFill>
                  <a:schemeClr val="tx2"/>
                </a:solidFill>
                <a:latin typeface="Nunito" panose="00000500000000000000" pitchFamily="2" charset="0"/>
              </a:rPr>
              <a:t>  9.6 Personal takeaways</a:t>
            </a:r>
          </a:p>
          <a:p>
            <a:endParaRPr lang="en-US" sz="1900" dirty="0">
              <a:solidFill>
                <a:schemeClr val="tx2"/>
              </a:solidFill>
              <a:latin typeface="Nunito" panose="00000500000000000000" pitchFamily="2" charset="0"/>
            </a:endParaRPr>
          </a:p>
          <a:p>
            <a:endParaRPr lang="en-US" sz="1900" dirty="0">
              <a:solidFill>
                <a:schemeClr val="tx2"/>
              </a:solidFill>
              <a:latin typeface="Nunito" panose="00000500000000000000" pitchFamily="2" charset="0"/>
            </a:endParaRPr>
          </a:p>
          <a:p>
            <a:endParaRPr lang="en-US" sz="1900" dirty="0">
              <a:solidFill>
                <a:schemeClr val="tx2"/>
              </a:solidFill>
              <a:latin typeface="Nunito" panose="00000500000000000000" pitchFamily="2" charset="0"/>
            </a:endParaRPr>
          </a:p>
          <a:p>
            <a:endParaRPr lang="en-US" sz="1900" dirty="0">
              <a:solidFill>
                <a:schemeClr val="tx2"/>
              </a:solidFill>
              <a:latin typeface="Nunito" panose="00000500000000000000" pitchFamily="2" charset="0"/>
            </a:endParaRPr>
          </a:p>
          <a:p>
            <a:endParaRPr lang="en-US" sz="1900" dirty="0">
              <a:solidFill>
                <a:schemeClr val="tx2"/>
              </a:solidFill>
              <a:latin typeface="Nunito" panose="00000500000000000000" pitchFamily="2" charset="0"/>
            </a:endParaRPr>
          </a:p>
          <a:p>
            <a:endParaRPr lang="en-US" sz="1900" dirty="0">
              <a:solidFill>
                <a:schemeClr val="tx2"/>
              </a:solidFill>
              <a:latin typeface="Nunito" panose="00000500000000000000" pitchFamily="2" charset="0"/>
            </a:endParaRPr>
          </a:p>
          <a:p>
            <a:endParaRPr lang="en-US" sz="1900" dirty="0">
              <a:solidFill>
                <a:schemeClr val="tx2"/>
              </a:solidFill>
              <a:latin typeface="Nunito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656464"/>
      </p:ext>
    </p:extLst>
  </p:cSld>
  <p:clrMapOvr>
    <a:masterClrMapping/>
  </p:clrMapOvr>
  <p:transition>
    <p:cover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CA2643-17E3-4D51-9B4A-76C7C03582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517658778"/>
      </p:ext>
    </p:extLst>
  </p:cSld>
  <p:clrMapOvr>
    <a:masterClrMapping/>
  </p:clrMapOvr>
  <p:transition>
    <p:cover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82E0-942E-4175-99AC-48318C5DE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956" y="549000"/>
            <a:ext cx="10434044" cy="720000"/>
          </a:xfrm>
        </p:spPr>
        <p:txBody>
          <a:bodyPr/>
          <a:lstStyle/>
          <a:p>
            <a:r>
              <a:rPr lang="en-US" dirty="0"/>
              <a:t>Web performance</a:t>
            </a:r>
            <a:r>
              <a:rPr lang="en-150" dirty="0"/>
              <a:t> 1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050FB2-40F9-4EBC-AE93-E8582F6FD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50" y="1269000"/>
            <a:ext cx="11520000" cy="568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55045"/>
      </p:ext>
    </p:extLst>
  </p:cSld>
  <p:clrMapOvr>
    <a:masterClrMapping/>
  </p:clrMapOvr>
  <p:transition>
    <p:cover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382E0-942E-4175-99AC-48318C5DE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549000"/>
            <a:ext cx="10800000" cy="720000"/>
          </a:xfrm>
        </p:spPr>
        <p:txBody>
          <a:bodyPr/>
          <a:lstStyle/>
          <a:p>
            <a:r>
              <a:rPr lang="en-US" dirty="0"/>
              <a:t>Web performance</a:t>
            </a:r>
            <a:r>
              <a:rPr lang="en-150" dirty="0"/>
              <a:t> 2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050FB2-40F9-4EBC-AE93-E8582F6FD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450" y="1269000"/>
            <a:ext cx="11520000" cy="522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66907"/>
      </p:ext>
    </p:extLst>
  </p:cSld>
  <p:clrMapOvr>
    <a:masterClrMapping/>
  </p:clrMapOvr>
  <p:transition>
    <p:cover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140C3C-9234-4F63-B148-ED868F0BAF4F}"/>
                  </a:ext>
                </a:extLst>
              </p:cNvPr>
              <p:cNvSpPr txBox="1"/>
              <p:nvPr/>
            </p:nvSpPr>
            <p:spPr>
              <a:xfrm>
                <a:off x="1474355" y="1095305"/>
                <a:ext cx="34838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150" b="0" i="1" smtClean="0">
                        <a:latin typeface="Cambria Math" panose="02040503050406030204" pitchFamily="18" charset="0"/>
                      </a:rPr>
                      <m:t>𝐹𝑖𝑛𝑎𝑙</m:t>
                    </m:r>
                    <m:r>
                      <a:rPr lang="en-15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1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1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1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1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15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1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1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1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1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150" b="0" i="1" smtClean="0">
                        <a:latin typeface="Cambria Math" panose="02040503050406030204" pitchFamily="18" charset="0"/>
                      </a:rPr>
                      <m:t>…+</m:t>
                    </m:r>
                    <m:r>
                      <a:rPr lang="en-15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1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1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15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15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1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140C3C-9234-4F63-B148-ED868F0BAF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355" y="1095305"/>
                <a:ext cx="3483839" cy="276999"/>
              </a:xfrm>
              <a:prstGeom prst="rect">
                <a:avLst/>
              </a:prstGeom>
              <a:blipFill>
                <a:blip r:embed="rId2"/>
                <a:stretch>
                  <a:fillRect l="-2452" t="-222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1A6469-4D95-4E23-B51E-CB5DEA006BDA}"/>
                  </a:ext>
                </a:extLst>
              </p:cNvPr>
              <p:cNvSpPr txBox="1"/>
              <p:nvPr/>
            </p:nvSpPr>
            <p:spPr>
              <a:xfrm>
                <a:off x="2201828" y="1785726"/>
                <a:ext cx="2028889" cy="7773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150" b="0" i="1" smtClean="0">
                          <a:latin typeface="Cambria Math" panose="02040503050406030204" pitchFamily="18" charset="0"/>
                        </a:rPr>
                        <m:t>𝐹𝑖𝑛𝑎𝑙</m:t>
                      </m:r>
                      <m:r>
                        <a:rPr lang="en-15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15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1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150" b="0" i="1" smtClean="0">
                              <a:latin typeface="Cambria Math" panose="02040503050406030204" pitchFamily="18" charset="0"/>
                            </a:rPr>
                            <m:t>𝐸𝑥𝑎𝑚𝑠</m:t>
                          </m:r>
                        </m:sup>
                        <m:e>
                          <m:sSub>
                            <m:sSubPr>
                              <m:ctrlPr>
                                <a:rPr lang="en-1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15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1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1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15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1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1A6469-4D95-4E23-B51E-CB5DEA006B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1828" y="1785726"/>
                <a:ext cx="2028889" cy="7773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71A57C-CBBF-4954-9DC2-1F88F0D489FD}"/>
                  </a:ext>
                </a:extLst>
              </p:cNvPr>
              <p:cNvSpPr txBox="1"/>
              <p:nvPr/>
            </p:nvSpPr>
            <p:spPr>
              <a:xfrm>
                <a:off x="1466655" y="4766610"/>
                <a:ext cx="35009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7.1+0.2</m:t>
                      </m:r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5.5+0.6</m:t>
                      </m:r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15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15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=2.25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71A57C-CBBF-4954-9DC2-1F88F0D48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655" y="4766610"/>
                <a:ext cx="3500958" cy="276999"/>
              </a:xfrm>
              <a:prstGeom prst="rect">
                <a:avLst/>
              </a:prstGeom>
              <a:blipFill>
                <a:blip r:embed="rId4"/>
                <a:stretch>
                  <a:fillRect l="-1045" r="-122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12B3D5-58BC-4D1D-9EFE-E1A2F54609F8}"/>
                  </a:ext>
                </a:extLst>
              </p:cNvPr>
              <p:cNvSpPr txBox="1"/>
              <p:nvPr/>
            </p:nvSpPr>
            <p:spPr>
              <a:xfrm>
                <a:off x="6743895" y="841549"/>
                <a:ext cx="4463658" cy="7845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150" b="0" i="1" smtClean="0">
                          <a:latin typeface="Cambria Math" panose="02040503050406030204" pitchFamily="18" charset="0"/>
                        </a:rPr>
                        <m:t>𝐹𝑖𝑛𝑎𝑙</m:t>
                      </m:r>
                      <m:r>
                        <a:rPr lang="en-15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15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1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150" b="0" i="1" smtClean="0">
                              <a:latin typeface="Cambria Math" panose="02040503050406030204" pitchFamily="18" charset="0"/>
                            </a:rPr>
                            <m:t>𝐷𝑜𝑛𝑒𝐸𝑥𝑎𝑚𝑠</m:t>
                          </m:r>
                        </m:sup>
                        <m:e>
                          <m:sSub>
                            <m:sSubPr>
                              <m:ctrlPr>
                                <a:rPr lang="en-1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15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1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1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15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1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15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1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1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150" b="0" i="1" smtClean="0">
                              <a:latin typeface="Cambria Math" panose="02040503050406030204" pitchFamily="18" charset="0"/>
                            </a:rPr>
                            <m:t>𝑈𝑛𝑑𝑜𝑛𝑒</m:t>
                          </m:r>
                          <m:r>
                            <a:rPr lang="en-150" i="1">
                              <a:latin typeface="Cambria Math" panose="02040503050406030204" pitchFamily="18" charset="0"/>
                            </a:rPr>
                            <m:t>𝐸𝑥𝑎𝑚𝑠</m:t>
                          </m:r>
                        </m:sup>
                        <m:e>
                          <m:sSub>
                            <m:sSubPr>
                              <m:ctrlPr>
                                <a:rPr lang="en-1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15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15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15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15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15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12B3D5-58BC-4D1D-9EFE-E1A2F5460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895" y="841549"/>
                <a:ext cx="4463658" cy="7845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9E757C-1358-42AA-BB98-3D1C0F22A685}"/>
                  </a:ext>
                </a:extLst>
              </p:cNvPr>
              <p:cNvSpPr txBox="1"/>
              <p:nvPr/>
            </p:nvSpPr>
            <p:spPr>
              <a:xfrm>
                <a:off x="6710137" y="2443115"/>
                <a:ext cx="4531176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150" b="0" i="1" smtClean="0">
                          <a:latin typeface="Cambria Math" panose="02040503050406030204" pitchFamily="18" charset="0"/>
                        </a:rPr>
                        <m:t>5=</m:t>
                      </m:r>
                      <m:nary>
                        <m:naryPr>
                          <m:chr m:val="∑"/>
                          <m:ctrlPr>
                            <a:rPr lang="en-15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1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150" b="0" i="1" smtClean="0">
                              <a:latin typeface="Cambria Math" panose="02040503050406030204" pitchFamily="18" charset="0"/>
                            </a:rPr>
                            <m:t>𝐷𝑜𝑛𝑒𝐸𝑥𝑎𝑚𝑠</m:t>
                          </m:r>
                        </m:sup>
                        <m:e>
                          <m:sSub>
                            <m:sSubPr>
                              <m:ctrlPr>
                                <a:rPr lang="en-1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15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1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1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15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1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15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1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1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1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150" i="1">
                                  <a:latin typeface="Cambria Math" panose="02040503050406030204" pitchFamily="18" charset="0"/>
                                </a:rPr>
                                <m:t>𝑈𝑛𝑑𝑜𝑛𝑒𝐸𝑥𝑎𝑚𝑠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1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1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1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1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F9E757C-1358-42AA-BB98-3D1C0F22A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137" y="2443115"/>
                <a:ext cx="4531176" cy="8917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30A7C5-A597-46EC-A670-5A03FD405C6F}"/>
                  </a:ext>
                </a:extLst>
              </p:cNvPr>
              <p:cNvSpPr txBox="1"/>
              <p:nvPr/>
            </p:nvSpPr>
            <p:spPr>
              <a:xfrm>
                <a:off x="6710137" y="4151890"/>
                <a:ext cx="4531176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150" b="0" i="1" smtClean="0">
                          <a:latin typeface="Cambria Math" panose="02040503050406030204" pitchFamily="18" charset="0"/>
                        </a:rPr>
                        <m:t>5−</m:t>
                      </m:r>
                      <m:nary>
                        <m:naryPr>
                          <m:chr m:val="∑"/>
                          <m:ctrlPr>
                            <a:rPr lang="en-15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1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150" b="0" i="1" smtClean="0">
                              <a:latin typeface="Cambria Math" panose="02040503050406030204" pitchFamily="18" charset="0"/>
                            </a:rPr>
                            <m:t>𝐷𝑜𝑛𝑒𝐸𝑥𝑎𝑚𝑠</m:t>
                          </m:r>
                        </m:sup>
                        <m:e>
                          <m:sSub>
                            <m:sSubPr>
                              <m:ctrlPr>
                                <a:rPr lang="en-1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15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1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1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15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1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nary>
                      <m:r>
                        <a:rPr lang="en-15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1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1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1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150" i="1">
                                  <a:latin typeface="Cambria Math" panose="02040503050406030204" pitchFamily="18" charset="0"/>
                                </a:rPr>
                                <m:t>𝑈𝑛𝑑𝑜𝑛𝑒𝐸𝑥𝑎𝑚𝑠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1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1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1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1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C30A7C5-A597-46EC-A670-5A03FD405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137" y="4151890"/>
                <a:ext cx="4531176" cy="8917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0676A6-DF78-40C3-8A76-F4DE08E2538C}"/>
                  </a:ext>
                </a:extLst>
              </p:cNvPr>
              <p:cNvSpPr txBox="1"/>
              <p:nvPr/>
            </p:nvSpPr>
            <p:spPr>
              <a:xfrm>
                <a:off x="7587813" y="5860665"/>
                <a:ext cx="2775824" cy="635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15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150" i="1">
                              <a:latin typeface="Cambria Math" panose="02040503050406030204" pitchFamily="18" charset="0"/>
                            </a:rPr>
                            <m:t>5−</m:t>
                          </m:r>
                          <m:nary>
                            <m:naryPr>
                              <m:chr m:val="∑"/>
                              <m:ctrlPr>
                                <a:rPr lang="en-1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1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150" i="1">
                                  <a:latin typeface="Cambria Math" panose="02040503050406030204" pitchFamily="18" charset="0"/>
                                </a:rPr>
                                <m:t>𝐷𝑜𝑛𝑒𝐸𝑥𝑎𝑚𝑠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1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1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1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1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15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1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1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1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150" i="1">
                                  <a:latin typeface="Cambria Math" panose="02040503050406030204" pitchFamily="18" charset="0"/>
                                </a:rPr>
                                <m:t>𝑈𝑛𝑑𝑜𝑛𝑒𝐸𝑥𝑎𝑚𝑠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1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15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15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1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15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0676A6-DF78-40C3-8A76-F4DE08E25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813" y="5860665"/>
                <a:ext cx="2775824" cy="63562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962517-49BB-4ED7-8662-6206BC5647FD}"/>
                  </a:ext>
                </a:extLst>
              </p:cNvPr>
              <p:cNvSpPr txBox="1"/>
              <p:nvPr/>
            </p:nvSpPr>
            <p:spPr>
              <a:xfrm>
                <a:off x="1512970" y="5572284"/>
                <a:ext cx="3406609" cy="576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15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15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5−</m:t>
                          </m:r>
                          <m:d>
                            <m:dPr>
                              <m:ctrlPr>
                                <a:rPr lang="en-15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7.1+0.2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5.5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15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15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0.6</m:t>
                              </m:r>
                            </m:e>
                          </m:d>
                        </m:den>
                      </m:f>
                      <m:r>
                        <a:rPr lang="en-15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=4.1</m:t>
                      </m:r>
                      <m:acc>
                        <m:accPr>
                          <m:chr m:val="̅"/>
                          <m:ctrlPr>
                            <a:rPr lang="en-15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15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4962517-49BB-4ED7-8662-6206BC564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2970" y="5572284"/>
                <a:ext cx="3406609" cy="5767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A87AE6-22C7-4B98-A706-0F0B95DF70D2}"/>
                  </a:ext>
                </a:extLst>
              </p:cNvPr>
              <p:cNvSpPr txBox="1"/>
              <p:nvPr/>
            </p:nvSpPr>
            <p:spPr>
              <a:xfrm>
                <a:off x="1432132" y="6278632"/>
                <a:ext cx="3568285" cy="277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0.2</m:t>
                      </m:r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7.1+0.2</m:t>
                      </m:r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5.5+0.6</m:t>
                      </m:r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150" b="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4.1</m:t>
                      </m:r>
                      <m:acc>
                        <m:accPr>
                          <m:chr m:val="̅"/>
                          <m:ctrlPr>
                            <a:rPr lang="en-15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150" b="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acc>
                      <m:r>
                        <a:rPr lang="en-15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A87AE6-22C7-4B98-A706-0F0B95DF7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132" y="6278632"/>
                <a:ext cx="3568285" cy="277576"/>
              </a:xfrm>
              <a:prstGeom prst="rect">
                <a:avLst/>
              </a:prstGeom>
              <a:blipFill>
                <a:blip r:embed="rId10"/>
                <a:stretch>
                  <a:fillRect l="-171" t="-8889" r="-1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616A6BF-D3B6-48B7-91D3-85F69E944F76}"/>
              </a:ext>
            </a:extLst>
          </p:cNvPr>
          <p:cNvSpPr txBox="1"/>
          <p:nvPr/>
        </p:nvSpPr>
        <p:spPr>
          <a:xfrm>
            <a:off x="1429567" y="229257"/>
            <a:ext cx="3573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150" sz="2800" b="1" dirty="0"/>
              <a:t>Calculate final grade</a:t>
            </a:r>
            <a:endParaRPr lang="en-US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548999-4A13-453F-A24F-23871B02B31A}"/>
              </a:ext>
            </a:extLst>
          </p:cNvPr>
          <p:cNvSpPr txBox="1"/>
          <p:nvPr/>
        </p:nvSpPr>
        <p:spPr>
          <a:xfrm>
            <a:off x="6728154" y="235217"/>
            <a:ext cx="4495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150" sz="2800" b="1" dirty="0"/>
              <a:t>Calculate necessary grade</a:t>
            </a:r>
            <a:endParaRPr lang="en-US" sz="2800" b="1" dirty="0"/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2B4BF2F6-129B-4A91-95AA-18F969A74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967893"/>
              </p:ext>
            </p:extLst>
          </p:nvPr>
        </p:nvGraphicFramePr>
        <p:xfrm>
          <a:off x="1956275" y="3391851"/>
          <a:ext cx="2520000" cy="11443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000">
                  <a:extLst>
                    <a:ext uri="{9D8B030D-6E8A-4147-A177-3AD203B41FA5}">
                      <a16:colId xmlns:a16="http://schemas.microsoft.com/office/drawing/2014/main" val="863610632"/>
                    </a:ext>
                  </a:extLst>
                </a:gridCol>
                <a:gridCol w="924000">
                  <a:extLst>
                    <a:ext uri="{9D8B030D-6E8A-4147-A177-3AD203B41FA5}">
                      <a16:colId xmlns:a16="http://schemas.microsoft.com/office/drawing/2014/main" val="1593679025"/>
                    </a:ext>
                  </a:extLst>
                </a:gridCol>
                <a:gridCol w="672000">
                  <a:extLst>
                    <a:ext uri="{9D8B030D-6E8A-4147-A177-3AD203B41FA5}">
                      <a16:colId xmlns:a16="http://schemas.microsoft.com/office/drawing/2014/main" val="2987798546"/>
                    </a:ext>
                  </a:extLst>
                </a:gridCol>
              </a:tblGrid>
              <a:tr h="288288">
                <a:tc>
                  <a:txBody>
                    <a:bodyPr/>
                    <a:lstStyle/>
                    <a:p>
                      <a:r>
                        <a:rPr lang="en-150" sz="1400" dirty="0"/>
                        <a:t>E</a:t>
                      </a:r>
                      <a:r>
                        <a:rPr lang="en-US" sz="1400" dirty="0"/>
                        <a:t>x</a:t>
                      </a:r>
                      <a:r>
                        <a:rPr lang="en-150" sz="1400" dirty="0"/>
                        <a:t>a</a:t>
                      </a:r>
                      <a:r>
                        <a:rPr lang="en-US" sz="1400" dirty="0"/>
                        <a:t>m</a:t>
                      </a:r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r>
                        <a:rPr lang="en-150" sz="1400" dirty="0"/>
                        <a:t>Weight</a:t>
                      </a:r>
                      <a:endParaRPr lang="en-US" sz="1400" dirty="0"/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r>
                        <a:rPr lang="en-150" sz="1400" dirty="0"/>
                        <a:t>G</a:t>
                      </a:r>
                      <a:r>
                        <a:rPr lang="en-US" sz="1400" dirty="0"/>
                        <a:t>r</a:t>
                      </a:r>
                      <a:r>
                        <a:rPr lang="en-150" sz="1400" dirty="0"/>
                        <a:t>a</a:t>
                      </a:r>
                      <a:r>
                        <a:rPr lang="en-US" sz="1400" dirty="0"/>
                        <a:t>d</a:t>
                      </a:r>
                      <a:r>
                        <a:rPr lang="en-150" sz="1400" dirty="0"/>
                        <a:t>e</a:t>
                      </a:r>
                      <a:endParaRPr lang="en-US" sz="1400" dirty="0"/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242521607"/>
                  </a:ext>
                </a:extLst>
              </a:tr>
              <a:tr h="169581">
                <a:tc>
                  <a:txBody>
                    <a:bodyPr/>
                    <a:lstStyle/>
                    <a:p>
                      <a:r>
                        <a:rPr lang="en-150" sz="1400" dirty="0"/>
                        <a:t>P</a:t>
                      </a:r>
                      <a:r>
                        <a:rPr lang="en-US" sz="1400" dirty="0"/>
                        <a:t>a</a:t>
                      </a:r>
                      <a:r>
                        <a:rPr lang="en-150" sz="1400" dirty="0"/>
                        <a:t>r</a:t>
                      </a:r>
                      <a:r>
                        <a:rPr lang="en-US" sz="1400" dirty="0"/>
                        <a:t>c</a:t>
                      </a:r>
                      <a:r>
                        <a:rPr lang="en-150" sz="1400" dirty="0" err="1"/>
                        <a:t>i</a:t>
                      </a:r>
                      <a:r>
                        <a:rPr lang="en-US" sz="1400" dirty="0"/>
                        <a:t>a</a:t>
                      </a:r>
                      <a:r>
                        <a:rPr lang="en-150" sz="1400" dirty="0"/>
                        <a:t>l 1</a:t>
                      </a:r>
                      <a:endParaRPr lang="en-US" sz="1400" dirty="0"/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r>
                        <a:rPr lang="en-150" sz="1400" dirty="0"/>
                        <a:t>20%</a:t>
                      </a:r>
                      <a:endParaRPr lang="en-US" sz="1400" dirty="0"/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r>
                        <a:rPr lang="en-150" sz="1400" dirty="0"/>
                        <a:t>7.1</a:t>
                      </a:r>
                      <a:endParaRPr lang="en-US" sz="1400" dirty="0"/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2597337799"/>
                  </a:ext>
                </a:extLst>
              </a:tr>
              <a:tr h="169581">
                <a:tc>
                  <a:txBody>
                    <a:bodyPr/>
                    <a:lstStyle/>
                    <a:p>
                      <a:r>
                        <a:rPr lang="en-150" sz="1400" dirty="0" err="1"/>
                        <a:t>Parcial</a:t>
                      </a:r>
                      <a:r>
                        <a:rPr lang="en-150" sz="1400" dirty="0"/>
                        <a:t> 2</a:t>
                      </a:r>
                      <a:endParaRPr lang="en-US" sz="1400" dirty="0"/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r>
                        <a:rPr lang="en-150" sz="1400" dirty="0"/>
                        <a:t>20%</a:t>
                      </a:r>
                      <a:endParaRPr lang="en-US" sz="1400" dirty="0"/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r>
                        <a:rPr lang="en-150" sz="1400" dirty="0"/>
                        <a:t>5.5</a:t>
                      </a:r>
                      <a:endParaRPr lang="en-US" sz="1400" dirty="0"/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2267098778"/>
                  </a:ext>
                </a:extLst>
              </a:tr>
              <a:tr h="169581">
                <a:tc>
                  <a:txBody>
                    <a:bodyPr/>
                    <a:lstStyle/>
                    <a:p>
                      <a:r>
                        <a:rPr lang="en-150" sz="1400" dirty="0"/>
                        <a:t>F</a:t>
                      </a:r>
                      <a:r>
                        <a:rPr lang="en-US" sz="1400" dirty="0" err="1"/>
                        <a:t>i</a:t>
                      </a:r>
                      <a:r>
                        <a:rPr lang="en-150" sz="1400" dirty="0"/>
                        <a:t>n</a:t>
                      </a:r>
                      <a:r>
                        <a:rPr lang="en-US" sz="1400" dirty="0"/>
                        <a:t>a</a:t>
                      </a:r>
                      <a:r>
                        <a:rPr lang="en-150" sz="1400" dirty="0"/>
                        <a:t>l</a:t>
                      </a:r>
                      <a:endParaRPr lang="en-US" sz="1400" dirty="0"/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r>
                        <a:rPr lang="en-150" sz="1400" dirty="0"/>
                        <a:t>60%</a:t>
                      </a:r>
                      <a:endParaRPr lang="en-US" sz="1400" dirty="0"/>
                    </a:p>
                  </a:txBody>
                  <a:tcPr marL="72000" marR="72000" marT="36000" marB="36000"/>
                </a:tc>
                <a:tc>
                  <a:txBody>
                    <a:bodyPr/>
                    <a:lstStyle/>
                    <a:p>
                      <a:r>
                        <a:rPr lang="en-150" sz="1400" dirty="0"/>
                        <a:t>  -</a:t>
                      </a:r>
                      <a:endParaRPr lang="en-US" sz="1400" dirty="0"/>
                    </a:p>
                  </a:txBody>
                  <a:tcPr marL="72000" marR="72000" marT="36000" marB="36000"/>
                </a:tc>
                <a:extLst>
                  <a:ext uri="{0D108BD9-81ED-4DB2-BD59-A6C34878D82A}">
                    <a16:rowId xmlns:a16="http://schemas.microsoft.com/office/drawing/2014/main" val="3985356687"/>
                  </a:ext>
                </a:extLst>
              </a:tr>
            </a:tbl>
          </a:graphicData>
        </a:graphic>
      </p:graphicFrame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2E2ECDD-15E7-4197-B79C-6A81528365D1}"/>
              </a:ext>
            </a:extLst>
          </p:cNvPr>
          <p:cNvCxnSpPr>
            <a:cxnSpLocks/>
          </p:cNvCxnSpPr>
          <p:nvPr/>
        </p:nvCxnSpPr>
        <p:spPr>
          <a:xfrm>
            <a:off x="6096000" y="909000"/>
            <a:ext cx="0" cy="5382267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58ADB0B-011A-4605-9C8F-438E23BDA3E9}"/>
              </a:ext>
            </a:extLst>
          </p:cNvPr>
          <p:cNvSpPr txBox="1"/>
          <p:nvPr/>
        </p:nvSpPr>
        <p:spPr>
          <a:xfrm>
            <a:off x="2419419" y="2811614"/>
            <a:ext cx="15937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E</a:t>
            </a:r>
            <a:r>
              <a:rPr lang="en-150" sz="2800" b="1" dirty="0">
                <a:solidFill>
                  <a:schemeClr val="accent1"/>
                </a:solidFill>
              </a:rPr>
              <a:t>x</a:t>
            </a:r>
            <a:r>
              <a:rPr lang="en-US" sz="2800" b="1" dirty="0">
                <a:solidFill>
                  <a:schemeClr val="accent1"/>
                </a:solidFill>
              </a:rPr>
              <a:t>a</a:t>
            </a:r>
            <a:r>
              <a:rPr lang="en-150" sz="2800" b="1" dirty="0">
                <a:solidFill>
                  <a:schemeClr val="accent1"/>
                </a:solidFill>
              </a:rPr>
              <a:t>m</a:t>
            </a:r>
            <a:r>
              <a:rPr lang="en-US" sz="2800" b="1" dirty="0">
                <a:solidFill>
                  <a:schemeClr val="accent1"/>
                </a:solidFill>
              </a:rPr>
              <a:t>p</a:t>
            </a:r>
            <a:r>
              <a:rPr lang="en-150" sz="2800" b="1" dirty="0">
                <a:solidFill>
                  <a:schemeClr val="accent1"/>
                </a:solidFill>
              </a:rPr>
              <a:t>l</a:t>
            </a:r>
            <a:r>
              <a:rPr lang="en-US" sz="2800" b="1" dirty="0">
                <a:solidFill>
                  <a:schemeClr val="accent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888770838"/>
      </p:ext>
    </p:extLst>
  </p:cSld>
  <p:clrMapOvr>
    <a:masterClrMapping/>
  </p:clrMapOvr>
  <p:transition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2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7606B2-FB7C-4AA8-97DB-59626BAA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Total </a:t>
            </a:r>
            <a:r>
              <a:rPr lang="es-ES" dirty="0" err="1"/>
              <a:t>costs</a:t>
            </a:r>
            <a:endParaRPr lang="es-ES" dirty="0"/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99C273A4-6E40-44F3-8B26-AFB430B851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4817953"/>
              </p:ext>
            </p:extLst>
          </p:nvPr>
        </p:nvGraphicFramePr>
        <p:xfrm>
          <a:off x="246100" y="1990000"/>
          <a:ext cx="5759450" cy="288058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99450">
                  <a:extLst>
                    <a:ext uri="{9D8B030D-6E8A-4147-A177-3AD203B41FA5}">
                      <a16:colId xmlns:a16="http://schemas.microsoft.com/office/drawing/2014/main" val="239425624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41782447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1394256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390211863"/>
                    </a:ext>
                  </a:extLst>
                </a:gridCol>
              </a:tblGrid>
              <a:tr h="360073">
                <a:tc>
                  <a:txBody>
                    <a:bodyPr/>
                    <a:lstStyle/>
                    <a:p>
                      <a:r>
                        <a:rPr lang="en-US" sz="1600" dirty="0"/>
                        <a:t>Category</a:t>
                      </a:r>
                    </a:p>
                  </a:txBody>
                  <a:tcPr marL="144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Category cost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Amount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Total cost</a:t>
                      </a:r>
                    </a:p>
                  </a:txBody>
                  <a:tcPr marL="36000" marR="144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136106"/>
                  </a:ext>
                </a:extLst>
              </a:tr>
              <a:tr h="360073">
                <a:tc>
                  <a:txBody>
                    <a:bodyPr/>
                    <a:lstStyle/>
                    <a:p>
                      <a:r>
                        <a:rPr lang="en-US" sz="1600" dirty="0"/>
                        <a:t>Human resources</a:t>
                      </a:r>
                    </a:p>
                  </a:txBody>
                  <a:tcPr marL="144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5460€/month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3months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16380.00€</a:t>
                      </a:r>
                    </a:p>
                  </a:txBody>
                  <a:tcPr marL="36000" marR="144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363585"/>
                  </a:ext>
                </a:extLst>
              </a:tr>
              <a:tr h="360073">
                <a:tc>
                  <a:txBody>
                    <a:bodyPr/>
                    <a:lstStyle/>
                    <a:p>
                      <a:r>
                        <a:rPr lang="en-US" sz="1600" dirty="0"/>
                        <a:t>Hardware</a:t>
                      </a:r>
                    </a:p>
                  </a:txBody>
                  <a:tcPr marL="144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3890€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3890.00€</a:t>
                      </a:r>
                    </a:p>
                  </a:txBody>
                  <a:tcPr marL="36000" marR="144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537537"/>
                  </a:ext>
                </a:extLst>
              </a:tr>
              <a:tr h="360073">
                <a:tc>
                  <a:txBody>
                    <a:bodyPr/>
                    <a:lstStyle/>
                    <a:p>
                      <a:r>
                        <a:rPr lang="en-US" sz="1600" dirty="0"/>
                        <a:t>Software</a:t>
                      </a:r>
                    </a:p>
                  </a:txBody>
                  <a:tcPr marL="144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15€/year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5years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75.00€</a:t>
                      </a:r>
                    </a:p>
                  </a:txBody>
                  <a:tcPr marL="36000" marR="144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326606"/>
                  </a:ext>
                </a:extLst>
              </a:tr>
              <a:tr h="360073">
                <a:tc>
                  <a:txBody>
                    <a:bodyPr/>
                    <a:lstStyle/>
                    <a:p>
                      <a:r>
                        <a:rPr lang="en-US" sz="1600" dirty="0"/>
                        <a:t>Other</a:t>
                      </a:r>
                    </a:p>
                  </a:txBody>
                  <a:tcPr marL="144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140€/month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3months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420.00€</a:t>
                      </a:r>
                    </a:p>
                  </a:txBody>
                  <a:tcPr marL="36000" marR="144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429405"/>
                  </a:ext>
                </a:extLst>
              </a:tr>
              <a:tr h="360073">
                <a:tc>
                  <a:txBody>
                    <a:bodyPr/>
                    <a:lstStyle/>
                    <a:p>
                      <a:r>
                        <a:rPr lang="en-US" sz="1600" dirty="0"/>
                        <a:t>Contingencies</a:t>
                      </a:r>
                    </a:p>
                  </a:txBody>
                  <a:tcPr marL="144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586€/month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3months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1758.00€</a:t>
                      </a:r>
                    </a:p>
                  </a:txBody>
                  <a:tcPr marL="36000" marR="144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419064"/>
                  </a:ext>
                </a:extLst>
              </a:tr>
              <a:tr h="360073">
                <a:tc>
                  <a:txBody>
                    <a:bodyPr/>
                    <a:lstStyle/>
                    <a:p>
                      <a:r>
                        <a:rPr lang="en-US" sz="1600" dirty="0"/>
                        <a:t>Unforeseen</a:t>
                      </a:r>
                    </a:p>
                  </a:txBody>
                  <a:tcPr marL="144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3147.75€</a:t>
                      </a:r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1</a:t>
                      </a:r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31477.50€</a:t>
                      </a:r>
                    </a:p>
                  </a:txBody>
                  <a:tcPr marL="36000" marR="144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449478"/>
                  </a:ext>
                </a:extLst>
              </a:tr>
              <a:tr h="360073">
                <a:tc>
                  <a:txBody>
                    <a:bodyPr/>
                    <a:lstStyle/>
                    <a:p>
                      <a:r>
                        <a:rPr lang="en-US" sz="1600" b="1" dirty="0"/>
                        <a:t>Total</a:t>
                      </a:r>
                    </a:p>
                  </a:txBody>
                  <a:tcPr marL="144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6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6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25670.75€</a:t>
                      </a:r>
                    </a:p>
                  </a:txBody>
                  <a:tcPr marL="36000" marR="144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68164"/>
                  </a:ext>
                </a:extLst>
              </a:tr>
            </a:tbl>
          </a:graphicData>
        </a:graphic>
      </p:graphicFrame>
      <p:graphicFrame>
        <p:nvGraphicFramePr>
          <p:cNvPr id="8" name="Tabla 4">
            <a:extLst>
              <a:ext uri="{FF2B5EF4-FFF2-40B4-BE49-F238E27FC236}">
                <a16:creationId xmlns:a16="http://schemas.microsoft.com/office/drawing/2014/main" id="{6503D9F7-D08A-4742-9228-4C381E6BBA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2250302"/>
              </p:ext>
            </p:extLst>
          </p:nvPr>
        </p:nvGraphicFramePr>
        <p:xfrm>
          <a:off x="6186452" y="1988708"/>
          <a:ext cx="5759450" cy="288058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99450">
                  <a:extLst>
                    <a:ext uri="{9D8B030D-6E8A-4147-A177-3AD203B41FA5}">
                      <a16:colId xmlns:a16="http://schemas.microsoft.com/office/drawing/2014/main" val="2394256242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41782447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val="2513942560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3390211863"/>
                    </a:ext>
                  </a:extLst>
                </a:gridCol>
              </a:tblGrid>
              <a:tr h="360073">
                <a:tc>
                  <a:txBody>
                    <a:bodyPr/>
                    <a:lstStyle/>
                    <a:p>
                      <a:r>
                        <a:rPr lang="en-US" sz="1600" dirty="0"/>
                        <a:t>Category</a:t>
                      </a:r>
                    </a:p>
                  </a:txBody>
                  <a:tcPr marL="144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Category cost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Amount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/>
                        <a:t>Total cost</a:t>
                      </a:r>
                    </a:p>
                  </a:txBody>
                  <a:tcPr marL="36000" marR="144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136106"/>
                  </a:ext>
                </a:extLst>
              </a:tr>
              <a:tr h="360073">
                <a:tc>
                  <a:txBody>
                    <a:bodyPr/>
                    <a:lstStyle/>
                    <a:p>
                      <a:r>
                        <a:rPr lang="en-US" sz="1600" dirty="0"/>
                        <a:t>Human resources</a:t>
                      </a:r>
                    </a:p>
                  </a:txBody>
                  <a:tcPr marL="144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0€/month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3months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0.00€</a:t>
                      </a:r>
                    </a:p>
                  </a:txBody>
                  <a:tcPr marL="36000" marR="144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363585"/>
                  </a:ext>
                </a:extLst>
              </a:tr>
              <a:tr h="360073">
                <a:tc>
                  <a:txBody>
                    <a:bodyPr/>
                    <a:lstStyle/>
                    <a:p>
                      <a:r>
                        <a:rPr lang="en-US" sz="1600" dirty="0"/>
                        <a:t>Hardware</a:t>
                      </a:r>
                    </a:p>
                  </a:txBody>
                  <a:tcPr marL="144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0€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0.00€</a:t>
                      </a:r>
                    </a:p>
                  </a:txBody>
                  <a:tcPr marL="36000" marR="144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537537"/>
                  </a:ext>
                </a:extLst>
              </a:tr>
              <a:tr h="360073">
                <a:tc>
                  <a:txBody>
                    <a:bodyPr/>
                    <a:lstStyle/>
                    <a:p>
                      <a:r>
                        <a:rPr lang="en-US" sz="1600" dirty="0"/>
                        <a:t>Software</a:t>
                      </a:r>
                    </a:p>
                  </a:txBody>
                  <a:tcPr marL="144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15€/year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1years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15.00€</a:t>
                      </a:r>
                    </a:p>
                  </a:txBody>
                  <a:tcPr marL="36000" marR="144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7326606"/>
                  </a:ext>
                </a:extLst>
              </a:tr>
              <a:tr h="360073">
                <a:tc>
                  <a:txBody>
                    <a:bodyPr/>
                    <a:lstStyle/>
                    <a:p>
                      <a:r>
                        <a:rPr lang="en-US" sz="1600" dirty="0"/>
                        <a:t>Other</a:t>
                      </a:r>
                    </a:p>
                  </a:txBody>
                  <a:tcPr marL="144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0€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0.00€</a:t>
                      </a:r>
                    </a:p>
                  </a:txBody>
                  <a:tcPr marL="36000" marR="144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3429405"/>
                  </a:ext>
                </a:extLst>
              </a:tr>
              <a:tr h="360073">
                <a:tc>
                  <a:txBody>
                    <a:bodyPr/>
                    <a:lstStyle/>
                    <a:p>
                      <a:r>
                        <a:rPr lang="en-US" sz="1600" dirty="0"/>
                        <a:t>Contingencies</a:t>
                      </a:r>
                    </a:p>
                  </a:txBody>
                  <a:tcPr marL="144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0€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36000" marR="36000" marT="36000" marB="3600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0.00€</a:t>
                      </a:r>
                    </a:p>
                  </a:txBody>
                  <a:tcPr marL="36000" marR="144000" marT="36000" marB="36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419064"/>
                  </a:ext>
                </a:extLst>
              </a:tr>
              <a:tr h="360073">
                <a:tc>
                  <a:txBody>
                    <a:bodyPr/>
                    <a:lstStyle/>
                    <a:p>
                      <a:r>
                        <a:rPr lang="en-US" sz="1600" dirty="0"/>
                        <a:t>Unforeseen</a:t>
                      </a:r>
                    </a:p>
                  </a:txBody>
                  <a:tcPr marL="144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25€</a:t>
                      </a:r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36000" marR="36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25.00€</a:t>
                      </a:r>
                    </a:p>
                  </a:txBody>
                  <a:tcPr marL="36000" marR="144000" marT="36000" marB="36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449478"/>
                  </a:ext>
                </a:extLst>
              </a:tr>
              <a:tr h="360073">
                <a:tc>
                  <a:txBody>
                    <a:bodyPr/>
                    <a:lstStyle/>
                    <a:p>
                      <a:r>
                        <a:rPr lang="en-US" sz="1600" b="1" dirty="0"/>
                        <a:t>Total</a:t>
                      </a:r>
                    </a:p>
                  </a:txBody>
                  <a:tcPr marL="144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6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sz="1600" b="1" dirty="0"/>
                    </a:p>
                  </a:txBody>
                  <a:tcPr marL="36000" marR="36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40.00€</a:t>
                      </a:r>
                    </a:p>
                  </a:txBody>
                  <a:tcPr marL="36000" marR="144000" marT="36000" marB="3600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868164"/>
                  </a:ext>
                </a:extLst>
              </a:tr>
            </a:tbl>
          </a:graphicData>
        </a:graphic>
      </p:graphicFrame>
      <p:sp>
        <p:nvSpPr>
          <p:cNvPr id="9" name="CuadroTexto 8">
            <a:extLst>
              <a:ext uri="{FF2B5EF4-FFF2-40B4-BE49-F238E27FC236}">
                <a16:creationId xmlns:a16="http://schemas.microsoft.com/office/drawing/2014/main" id="{F54FC804-A073-4D02-B101-82723C613CB6}"/>
              </a:ext>
            </a:extLst>
          </p:cNvPr>
          <p:cNvSpPr txBox="1"/>
          <p:nvPr/>
        </p:nvSpPr>
        <p:spPr>
          <a:xfrm>
            <a:off x="336550" y="5052372"/>
            <a:ext cx="5748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Calculated expenses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F2F4C73-054D-441F-809D-9F64E1EB2A03}"/>
              </a:ext>
            </a:extLst>
          </p:cNvPr>
          <p:cNvSpPr txBox="1"/>
          <p:nvPr/>
        </p:nvSpPr>
        <p:spPr>
          <a:xfrm>
            <a:off x="6107077" y="5043041"/>
            <a:ext cx="574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Payed expenses</a:t>
            </a:r>
          </a:p>
        </p:txBody>
      </p:sp>
    </p:spTree>
    <p:extLst>
      <p:ext uri="{BB962C8B-B14F-4D97-AF65-F5344CB8AC3E}">
        <p14:creationId xmlns:p14="http://schemas.microsoft.com/office/powerpoint/2010/main" val="2290865069"/>
      </p:ext>
    </p:extLst>
  </p:cSld>
  <p:clrMapOvr>
    <a:masterClrMapping/>
  </p:clrMapOvr>
  <p:transition>
    <p:cover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6143C-EF96-440D-AE31-574603E8F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expenses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70568B9-B45E-4866-B1BD-E32B79BEF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75" y="1009055"/>
            <a:ext cx="5610341" cy="148715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C570B8A-DFCF-4943-BAF9-674242C371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494" y="7029000"/>
            <a:ext cx="4187012" cy="205521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06C02BB-4C6D-4870-8CC5-199D4C8DEAB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710" y="5353699"/>
            <a:ext cx="3389182" cy="113611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4AEF0CB-184F-4455-A3DC-CE1E6C13465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107" y="2947309"/>
            <a:ext cx="4710389" cy="169778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FB234E8-B8B0-48BD-90DA-FE6F599C9F7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071" y="1184577"/>
            <a:ext cx="4978460" cy="113611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2E16431-F7F2-432D-8D40-0ACCDD76D93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242" y="4977123"/>
            <a:ext cx="3159407" cy="188926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903DC0C-B514-4319-BF96-86C01B7B517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52" y="3062196"/>
            <a:ext cx="6108187" cy="146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06841"/>
      </p:ext>
    </p:extLst>
  </p:cSld>
  <p:clrMapOvr>
    <a:masterClrMapping/>
  </p:clrMapOvr>
  <p:transition>
    <p:cover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CC0F0FE-3BC5-431A-893B-93AD1B137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188913"/>
            <a:ext cx="10668000" cy="6000750"/>
          </a:xfrm>
          <a:prstGeom prst="roundRect">
            <a:avLst>
              <a:gd name="adj" fmla="val 1584"/>
            </a:avLst>
          </a:prstGeom>
          <a:effectLst>
            <a:outerShdw blurRad="203200" dist="38100" dir="4800000" algn="ctr" rotWithShape="0">
              <a:prstClr val="black">
                <a:alpha val="20000"/>
              </a:prstClr>
            </a:outerShdw>
          </a:effec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7993488-4299-4136-93C9-88F55CBBF7C9}"/>
              </a:ext>
            </a:extLst>
          </p:cNvPr>
          <p:cNvSpPr txBox="1"/>
          <p:nvPr/>
        </p:nvSpPr>
        <p:spPr>
          <a:xfrm>
            <a:off x="336550" y="6309000"/>
            <a:ext cx="115189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b="1" kern="0" dirty="0"/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902573668"/>
      </p:ext>
    </p:extLst>
  </p:cSld>
  <p:clrMapOvr>
    <a:masterClrMapping/>
  </p:clrMapOvr>
  <p:transition>
    <p:cover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FD35-45FB-440E-AE31-9D6AD44CB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3429000"/>
            <a:ext cx="11520000" cy="1440000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150" dirty="0"/>
              <a:t>N</a:t>
            </a:r>
            <a:r>
              <a:rPr lang="en-US" dirty="0"/>
              <a:t>T</a:t>
            </a:r>
            <a:r>
              <a:rPr lang="en-150" dirty="0"/>
              <a:t>R</a:t>
            </a:r>
            <a:r>
              <a:rPr lang="en-US" dirty="0"/>
              <a:t>O</a:t>
            </a:r>
            <a:r>
              <a:rPr lang="en-150" dirty="0"/>
              <a:t>D</a:t>
            </a:r>
            <a:r>
              <a:rPr lang="en-US" dirty="0"/>
              <a:t>U</a:t>
            </a:r>
            <a:r>
              <a:rPr lang="en-150" dirty="0"/>
              <a:t>C</a:t>
            </a:r>
            <a:r>
              <a:rPr lang="en-US" dirty="0"/>
              <a:t>T</a:t>
            </a:r>
            <a:r>
              <a:rPr lang="en-150" dirty="0"/>
              <a:t>I</a:t>
            </a:r>
            <a:r>
              <a:rPr lang="en-US" dirty="0"/>
              <a:t>O</a:t>
            </a:r>
            <a:r>
              <a:rPr lang="en-150" dirty="0"/>
              <a:t>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EC0EC-1054-43E1-8171-5F90AB7D48DC}"/>
              </a:ext>
            </a:extLst>
          </p:cNvPr>
          <p:cNvSpPr txBox="1"/>
          <p:nvPr/>
        </p:nvSpPr>
        <p:spPr>
          <a:xfrm>
            <a:off x="4750120" y="4606826"/>
            <a:ext cx="2691763" cy="1331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 problem</a:t>
            </a:r>
            <a:endParaRPr lang="en-150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State </a:t>
            </a:r>
            <a:r>
              <a:rPr lang="en-US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</a:t>
            </a: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 the art</a:t>
            </a: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8F0B3F3-E1B9-4E8C-B6DD-496933B9703E}"/>
                  </a:ext>
                </a:extLst>
              </p14:cNvPr>
              <p14:cNvContentPartPr/>
              <p14:nvPr/>
            </p14:nvContentPartPr>
            <p14:xfrm>
              <a:off x="6001537" y="-1125509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8F0B3F3-E1B9-4E8C-B6DD-496933B970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2897" y="-113414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DBE6D271-DA02-443A-A6A0-C1AB1FFD0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56000" y="549000"/>
            <a:ext cx="1440087" cy="144008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661387-7F5F-46F0-86E1-25CBECFFA9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768889" y="549000"/>
            <a:ext cx="1440087" cy="144008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7F92AC8-71BA-43C9-B86E-ADD5427296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768889" y="4868914"/>
            <a:ext cx="1439610" cy="143961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7A90E2C-7A12-477A-A236-D603C5F0CF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56000" y="4868436"/>
            <a:ext cx="1440088" cy="144008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4071874-C2A6-44C9-BBB9-7E782E1C36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43" y="1269000"/>
            <a:ext cx="2159913" cy="215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12670"/>
      </p:ext>
    </p:extLst>
  </p:cSld>
  <p:clrMapOvr>
    <a:masterClrMapping/>
  </p:clrMapOvr>
  <p:transition>
    <p:cover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03DE2-FB3C-4F7F-AD6F-E79A70901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189001"/>
            <a:ext cx="11520000" cy="720000"/>
          </a:xfrm>
        </p:spPr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A4286-F1F6-47B9-9886-F74696157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269000"/>
            <a:ext cx="11520000" cy="1800000"/>
          </a:xfrm>
        </p:spPr>
        <p:txBody>
          <a:bodyPr>
            <a:normAutofit/>
          </a:bodyPr>
          <a:lstStyle/>
          <a:p>
            <a:r>
              <a:rPr lang="en-US" b="1" dirty="0"/>
              <a:t>Students need to know the necessary grade to pass.</a:t>
            </a:r>
          </a:p>
          <a:p>
            <a:pPr lvl="1"/>
            <a:r>
              <a:rPr lang="en-US" dirty="0"/>
              <a:t>Making speculations is complicated.</a:t>
            </a:r>
          </a:p>
          <a:p>
            <a:pPr lvl="1"/>
            <a:r>
              <a:rPr lang="en-US" dirty="0"/>
              <a:t>There is no easy method.</a:t>
            </a:r>
          </a:p>
          <a:p>
            <a:pPr lvl="1"/>
            <a:r>
              <a:rPr lang="en-US" dirty="0"/>
              <a:t>Students can’t organize their study time well.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A8B73EC-B527-4DD5-A983-EDEDEEE623F3}"/>
              </a:ext>
            </a:extLst>
          </p:cNvPr>
          <p:cNvSpPr txBox="1">
            <a:spLocks/>
          </p:cNvSpPr>
          <p:nvPr/>
        </p:nvSpPr>
        <p:spPr>
          <a:xfrm>
            <a:off x="336550" y="3429000"/>
            <a:ext cx="1151945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benefits </a:t>
            </a:r>
            <a:r>
              <a:rPr lang="en-US" sz="2000" b="0" dirty="0">
                <a:solidFill>
                  <a:schemeClr val="bg2">
                    <a:lumMod val="25000"/>
                  </a:schemeClr>
                </a:solidFill>
              </a:rPr>
              <a:t>of knowing the necessary grade to pass</a:t>
            </a:r>
            <a:endParaRPr lang="en-US" b="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59223D-F225-4919-8A1C-DB3263BB3D6D}"/>
              </a:ext>
            </a:extLst>
          </p:cNvPr>
          <p:cNvSpPr/>
          <p:nvPr/>
        </p:nvSpPr>
        <p:spPr>
          <a:xfrm>
            <a:off x="336000" y="4509000"/>
            <a:ext cx="11520000" cy="215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b="1" dirty="0"/>
              <a:t>Pass with minimum effort possible.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Focus on important assignments.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Decide what courses need more study time.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Less stress.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6AC90A-BBA9-45A7-918B-DF9A0BF0D745}"/>
              </a:ext>
            </a:extLst>
          </p:cNvPr>
          <p:cNvSpPr/>
          <p:nvPr/>
        </p:nvSpPr>
        <p:spPr>
          <a:xfrm>
            <a:off x="2496000" y="7029000"/>
            <a:ext cx="5777544" cy="7260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Is not the same to study a final needing a 4 than a 7.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/>
              <a:t>Study harder if a high grade is needed.</a:t>
            </a:r>
          </a:p>
        </p:txBody>
      </p:sp>
    </p:spTree>
    <p:extLst>
      <p:ext uri="{BB962C8B-B14F-4D97-AF65-F5344CB8AC3E}">
        <p14:creationId xmlns:p14="http://schemas.microsoft.com/office/powerpoint/2010/main" val="2425385700"/>
      </p:ext>
    </p:extLst>
  </p:cSld>
  <p:clrMapOvr>
    <a:masterClrMapping/>
  </p:clrMapOvr>
  <p:transition>
    <p:cover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65DC-4B61-493E-9983-553408E2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calculate the necessary grade?</a:t>
            </a:r>
          </a:p>
        </p:txBody>
      </p:sp>
      <p:graphicFrame>
        <p:nvGraphicFramePr>
          <p:cNvPr id="4" name="Table 16">
            <a:extLst>
              <a:ext uri="{FF2B5EF4-FFF2-40B4-BE49-F238E27FC236}">
                <a16:creationId xmlns:a16="http://schemas.microsoft.com/office/drawing/2014/main" id="{E6F2605F-9B1B-483B-8A52-6607E44BA6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671008"/>
              </p:ext>
            </p:extLst>
          </p:nvPr>
        </p:nvGraphicFramePr>
        <p:xfrm>
          <a:off x="667146" y="4509000"/>
          <a:ext cx="5068855" cy="18371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58580">
                  <a:extLst>
                    <a:ext uri="{9D8B030D-6E8A-4147-A177-3AD203B41FA5}">
                      <a16:colId xmlns:a16="http://schemas.microsoft.com/office/drawing/2014/main" val="863610632"/>
                    </a:ext>
                  </a:extLst>
                </a:gridCol>
                <a:gridCol w="1858580">
                  <a:extLst>
                    <a:ext uri="{9D8B030D-6E8A-4147-A177-3AD203B41FA5}">
                      <a16:colId xmlns:a16="http://schemas.microsoft.com/office/drawing/2014/main" val="1593679025"/>
                    </a:ext>
                  </a:extLst>
                </a:gridCol>
                <a:gridCol w="1351695">
                  <a:extLst>
                    <a:ext uri="{9D8B030D-6E8A-4147-A177-3AD203B41FA5}">
                      <a16:colId xmlns:a16="http://schemas.microsoft.com/office/drawing/2014/main" val="2987798546"/>
                    </a:ext>
                  </a:extLst>
                </a:gridCol>
              </a:tblGrid>
              <a:tr h="462813">
                <a:tc>
                  <a:txBody>
                    <a:bodyPr/>
                    <a:lstStyle/>
                    <a:p>
                      <a:r>
                        <a:rPr lang="en-150" sz="2000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x</a:t>
                      </a:r>
                      <a:r>
                        <a:rPr lang="en-150" sz="200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m</a:t>
                      </a: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150" sz="2000" dirty="0">
                          <a:solidFill>
                            <a:schemeClr val="bg1"/>
                          </a:solidFill>
                        </a:rPr>
                        <a:t>Weight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150" sz="2000" dirty="0">
                          <a:solidFill>
                            <a:schemeClr val="bg1"/>
                          </a:solidFill>
                        </a:rPr>
                        <a:t>G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150" sz="2000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d</a:t>
                      </a:r>
                      <a:r>
                        <a:rPr lang="en-150" sz="2000" dirty="0">
                          <a:solidFill>
                            <a:schemeClr val="bg1"/>
                          </a:solidFill>
                        </a:rPr>
                        <a:t>e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val="242521607"/>
                  </a:ext>
                </a:extLst>
              </a:tr>
              <a:tr h="458112">
                <a:tc>
                  <a:txBody>
                    <a:bodyPr/>
                    <a:lstStyle/>
                    <a:p>
                      <a:r>
                        <a:rPr lang="en-150" sz="2000" dirty="0">
                          <a:solidFill>
                            <a:schemeClr val="tx2"/>
                          </a:solidFill>
                        </a:rPr>
                        <a:t>P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150" sz="2000" dirty="0">
                          <a:solidFill>
                            <a:schemeClr val="tx2"/>
                          </a:solidFill>
                        </a:rPr>
                        <a:t>r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c</a:t>
                      </a:r>
                      <a:r>
                        <a:rPr lang="en-150" sz="2000" dirty="0" err="1">
                          <a:solidFill>
                            <a:schemeClr val="tx2"/>
                          </a:solidFill>
                        </a:rPr>
                        <a:t>i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150" sz="2000" dirty="0">
                          <a:solidFill>
                            <a:schemeClr val="tx2"/>
                          </a:solidFill>
                        </a:rPr>
                        <a:t>l 1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150" sz="2000" dirty="0">
                          <a:solidFill>
                            <a:schemeClr val="tx2"/>
                          </a:solidFill>
                        </a:rPr>
                        <a:t>20%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150" sz="2000" dirty="0">
                          <a:solidFill>
                            <a:schemeClr val="tx2"/>
                          </a:solidFill>
                        </a:rPr>
                        <a:t>7.1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val="2597337799"/>
                  </a:ext>
                </a:extLst>
              </a:tr>
              <a:tr h="458112">
                <a:tc>
                  <a:txBody>
                    <a:bodyPr/>
                    <a:lstStyle/>
                    <a:p>
                      <a:r>
                        <a:rPr lang="en-150" sz="2000" dirty="0" err="1">
                          <a:solidFill>
                            <a:schemeClr val="tx2"/>
                          </a:solidFill>
                        </a:rPr>
                        <a:t>Parcial</a:t>
                      </a:r>
                      <a:r>
                        <a:rPr lang="en-150" sz="2000" dirty="0">
                          <a:solidFill>
                            <a:schemeClr val="tx2"/>
                          </a:solidFill>
                        </a:rPr>
                        <a:t> 2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150" sz="2000" dirty="0">
                          <a:solidFill>
                            <a:schemeClr val="tx2"/>
                          </a:solidFill>
                        </a:rPr>
                        <a:t>20%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150" sz="2000" dirty="0">
                          <a:solidFill>
                            <a:schemeClr val="tx2"/>
                          </a:solidFill>
                        </a:rPr>
                        <a:t>5.5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val="2267098778"/>
                  </a:ext>
                </a:extLst>
              </a:tr>
              <a:tr h="458112">
                <a:tc>
                  <a:txBody>
                    <a:bodyPr/>
                    <a:lstStyle/>
                    <a:p>
                      <a:r>
                        <a:rPr lang="en-150" sz="2000" dirty="0">
                          <a:solidFill>
                            <a:schemeClr val="tx2"/>
                          </a:solidFill>
                        </a:rPr>
                        <a:t>F</a:t>
                      </a:r>
                      <a:r>
                        <a:rPr lang="en-US" sz="2000" dirty="0" err="1">
                          <a:solidFill>
                            <a:schemeClr val="tx2"/>
                          </a:solidFill>
                        </a:rPr>
                        <a:t>i</a:t>
                      </a:r>
                      <a:r>
                        <a:rPr lang="en-150" sz="2000" dirty="0">
                          <a:solidFill>
                            <a:schemeClr val="tx2"/>
                          </a:solidFill>
                        </a:rPr>
                        <a:t>n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lang="en-150" sz="2000" dirty="0">
                          <a:solidFill>
                            <a:schemeClr val="tx2"/>
                          </a:solidFill>
                        </a:rPr>
                        <a:t>l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150" sz="2000" dirty="0">
                          <a:solidFill>
                            <a:schemeClr val="tx2"/>
                          </a:solidFill>
                        </a:rPr>
                        <a:t>60%</a:t>
                      </a:r>
                      <a:endParaRPr lang="en-US" sz="2000" dirty="0">
                        <a:solidFill>
                          <a:schemeClr val="tx2"/>
                        </a:solidFill>
                      </a:endParaRPr>
                    </a:p>
                  </a:txBody>
                  <a:tcPr marL="72000" marR="72000" marT="36000" marB="36000" anchor="ctr"/>
                </a:tc>
                <a:tc>
                  <a:txBody>
                    <a:bodyPr/>
                    <a:lstStyle/>
                    <a:p>
                      <a:r>
                        <a:rPr lang="en-150" sz="2000" dirty="0">
                          <a:solidFill>
                            <a:schemeClr val="tx2"/>
                          </a:solidFill>
                        </a:rPr>
                        <a:t>  </a:t>
                      </a:r>
                      <a:r>
                        <a:rPr lang="en-US" sz="2000" dirty="0">
                          <a:solidFill>
                            <a:schemeClr val="tx2"/>
                          </a:solidFill>
                        </a:rPr>
                        <a:t>-</a:t>
                      </a:r>
                    </a:p>
                  </a:txBody>
                  <a:tcPr marL="72000" marR="72000" marT="36000" marB="36000" anchor="ctr"/>
                </a:tc>
                <a:extLst>
                  <a:ext uri="{0D108BD9-81ED-4DB2-BD59-A6C34878D82A}">
                    <a16:rowId xmlns:a16="http://schemas.microsoft.com/office/drawing/2014/main" val="398535668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4E4D23-E190-4D36-8BE0-8DFCAB9CFF35}"/>
                  </a:ext>
                </a:extLst>
              </p:cNvPr>
              <p:cNvSpPr txBox="1"/>
              <p:nvPr/>
            </p:nvSpPr>
            <p:spPr>
              <a:xfrm>
                <a:off x="6456000" y="4335230"/>
                <a:ext cx="4260782" cy="2097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0.2∙7.1   +   0.2∙5.5   +   0.6∙0   =   2.25</a:t>
                </a:r>
              </a:p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m:t>5   −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m:t>  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m:t>2.25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m:t> 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</a:rPr>
                            <m:t>0.6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b="0" i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m:t>= 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m:t>  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m:t>4.13</m:t>
                      </m:r>
                    </m:oMath>
                  </m:oMathPara>
                </a14:m>
                <a:endParaRPr lang="en-US" b="1" dirty="0">
                  <a:solidFill>
                    <a:schemeClr val="bg2">
                      <a:lumMod val="25000"/>
                    </a:schemeClr>
                  </a:solidFill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0.2∙7.1   +   0.2∙5.5   +   0.6∙</a:t>
                </a:r>
                <a:r>
                  <a:rPr lang="en-US" b="1" dirty="0">
                    <a:solidFill>
                      <a:schemeClr val="bg2">
                        <a:lumMod val="25000"/>
                      </a:schemeClr>
                    </a:solidFill>
                  </a:rPr>
                  <a:t>4.13</a:t>
                </a:r>
                <a:r>
                  <a:rPr lang="en-US" dirty="0">
                    <a:solidFill>
                      <a:schemeClr val="bg2">
                        <a:lumMod val="25000"/>
                      </a:schemeClr>
                    </a:solidFill>
                  </a:rPr>
                  <a:t>   =   5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A4E4D23-E190-4D36-8BE0-8DFCAB9CF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6000" y="4335230"/>
                <a:ext cx="4260782" cy="2097497"/>
              </a:xfrm>
              <a:prstGeom prst="rect">
                <a:avLst/>
              </a:prstGeom>
              <a:blipFill>
                <a:blip r:embed="rId2"/>
                <a:stretch>
                  <a:fillRect l="-3290" b="-6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BF7C01-82FD-482D-9657-85DB0E45577F}"/>
                  </a:ext>
                </a:extLst>
              </p:cNvPr>
              <p:cNvSpPr txBox="1"/>
              <p:nvPr/>
            </p:nvSpPr>
            <p:spPr>
              <a:xfrm>
                <a:off x="336000" y="2522770"/>
                <a:ext cx="11519450" cy="8937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m:t>Necessary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m:t>grade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</a:rPr>
                        <m:t>   =</m:t>
                      </m:r>
                      <m:r>
                        <a:rPr lang="en-US" sz="2800" b="0" i="1" dirty="0" smtClean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150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5   −  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Current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final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grade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800" i="0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Sum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weights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undone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dirty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exams</m:t>
                          </m:r>
                          <m:r>
                            <m:rPr>
                              <m:nor/>
                            </m:rPr>
                            <a:rPr lang="en-US" sz="2800" i="0" dirty="0" smtClean="0">
                              <a:solidFill>
                                <a:schemeClr val="tx1">
                                  <a:lumMod val="90000"/>
                                  <a:lumOff val="10000"/>
                                </a:schemeClr>
                              </a:solidFill>
                            </a:rPr>
                            <m:t>   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BF7C01-82FD-482D-9657-85DB0E455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00" y="2522770"/>
                <a:ext cx="11519450" cy="893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90330F8-34E2-42E1-AE5B-6CDE7F547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251142"/>
            <a:ext cx="11520000" cy="72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150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F</a:t>
            </a:r>
            <a:r>
              <a:rPr lang="en-US" sz="2400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i</a:t>
            </a:r>
            <a:r>
              <a:rPr lang="en-150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d</a:t>
            </a:r>
            <a:r>
              <a:rPr lang="en-150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</a:t>
            </a:r>
            <a:r>
              <a:rPr lang="en-150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e</a:t>
            </a:r>
            <a:r>
              <a:rPr lang="en-150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grade to get in all the remaining exams to make the final grade equal 5</a:t>
            </a:r>
          </a:p>
        </p:txBody>
      </p:sp>
    </p:spTree>
    <p:extLst>
      <p:ext uri="{BB962C8B-B14F-4D97-AF65-F5344CB8AC3E}">
        <p14:creationId xmlns:p14="http://schemas.microsoft.com/office/powerpoint/2010/main" val="837089950"/>
      </p:ext>
    </p:extLst>
  </p:cSld>
  <p:clrMapOvr>
    <a:masterClrMapping/>
  </p:clrMapOvr>
  <p:transition>
    <p:cover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D338-26C6-43A7-BBA0-DF4F95756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00" y="908000"/>
            <a:ext cx="10080000" cy="720000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150" dirty="0"/>
              <a:t>d</a:t>
            </a:r>
            <a:r>
              <a:rPr lang="en-US" dirty="0"/>
              <a:t>o</a:t>
            </a:r>
            <a:r>
              <a:rPr lang="en-150" dirty="0"/>
              <a:t> </a:t>
            </a:r>
            <a:r>
              <a:rPr lang="en-US" dirty="0"/>
              <a:t>students do?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153FC6-D61B-480F-BFDC-F73CF9C3DEF9}"/>
              </a:ext>
            </a:extLst>
          </p:cNvPr>
          <p:cNvSpPr/>
          <p:nvPr/>
        </p:nvSpPr>
        <p:spPr>
          <a:xfrm>
            <a:off x="1182321" y="1990000"/>
            <a:ext cx="4913679" cy="4562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Save the grades in:</a:t>
            </a:r>
          </a:p>
          <a:p>
            <a:pPr lvl="2">
              <a:lnSpc>
                <a:spcPct val="150000"/>
              </a:lnSpc>
            </a:pPr>
            <a:r>
              <a:rPr lang="en-US" sz="2800" dirty="0"/>
              <a:t>Notes app</a:t>
            </a:r>
          </a:p>
          <a:p>
            <a:pPr lvl="2">
              <a:lnSpc>
                <a:spcPct val="150000"/>
              </a:lnSpc>
            </a:pPr>
            <a:r>
              <a:rPr lang="en-US" sz="2800" dirty="0"/>
              <a:t>Memory</a:t>
            </a:r>
          </a:p>
          <a:p>
            <a:pPr lvl="2">
              <a:lnSpc>
                <a:spcPct val="150000"/>
              </a:lnSpc>
            </a:pPr>
            <a:r>
              <a:rPr lang="en-US" sz="2800" dirty="0"/>
              <a:t>Agenda</a:t>
            </a:r>
          </a:p>
          <a:p>
            <a:pPr lvl="2">
              <a:lnSpc>
                <a:spcPct val="150000"/>
              </a:lnSpc>
            </a:pPr>
            <a:r>
              <a:rPr lang="en-US" sz="2800" dirty="0"/>
              <a:t>Paper</a:t>
            </a:r>
          </a:p>
          <a:p>
            <a:pPr lvl="2">
              <a:lnSpc>
                <a:spcPct val="150000"/>
              </a:lnSpc>
            </a:pPr>
            <a:r>
              <a:rPr lang="en-US" sz="2800" dirty="0"/>
              <a:t>School portal</a:t>
            </a:r>
          </a:p>
          <a:p>
            <a:pPr lvl="2">
              <a:lnSpc>
                <a:spcPct val="150000"/>
              </a:lnSpc>
            </a:pPr>
            <a:r>
              <a:rPr lang="en-US" sz="2800" dirty="0"/>
              <a:t>Spreadsheet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9DE57E-5171-4823-8B00-9CA41EA2AFCA}"/>
              </a:ext>
            </a:extLst>
          </p:cNvPr>
          <p:cNvSpPr/>
          <p:nvPr/>
        </p:nvSpPr>
        <p:spPr>
          <a:xfrm>
            <a:off x="5736000" y="1990000"/>
            <a:ext cx="5400000" cy="2623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Speculate the necessary grades:</a:t>
            </a:r>
          </a:p>
          <a:p>
            <a:pPr lvl="2">
              <a:lnSpc>
                <a:spcPct val="150000"/>
              </a:lnSpc>
            </a:pPr>
            <a:r>
              <a:rPr lang="en-US" sz="2800" dirty="0"/>
              <a:t>Phone calculator</a:t>
            </a:r>
          </a:p>
          <a:p>
            <a:pPr lvl="2">
              <a:lnSpc>
                <a:spcPct val="150000"/>
              </a:lnSpc>
            </a:pPr>
            <a:r>
              <a:rPr lang="en-US" sz="2800" dirty="0"/>
              <a:t>Calculator</a:t>
            </a:r>
          </a:p>
          <a:p>
            <a:pPr lvl="2">
              <a:lnSpc>
                <a:spcPct val="150000"/>
              </a:lnSpc>
            </a:pPr>
            <a:r>
              <a:rPr lang="en-US" sz="2800" dirty="0"/>
              <a:t>Spreadsheet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7261B67-4E7B-41B4-B323-31C35DEBB4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41771" y="4132472"/>
            <a:ext cx="360000" cy="36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E73120A-F8E7-4FE2-B9B2-0C7A5AD5D8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3481890"/>
            <a:ext cx="360000" cy="36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DF31124-F639-4094-9B23-602A2C9D8D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41771" y="2831308"/>
            <a:ext cx="360000" cy="360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536F407-F438-41FA-A1AE-ECEB8415C4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41771" y="4783054"/>
            <a:ext cx="360000" cy="360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1689E57B-DF69-435B-A2C6-8C41B7B4CC3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41771" y="3481890"/>
            <a:ext cx="360000" cy="360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DEA1C6F-B51D-412A-B53C-5FDA798DAB9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41771" y="5433636"/>
            <a:ext cx="360000" cy="360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2CBBE5F-FB16-4812-95F5-B8477FA1DB2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41771" y="6084218"/>
            <a:ext cx="360000" cy="36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B40394E1-045A-4C43-AF95-2D64B74F50D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96000" y="2831308"/>
            <a:ext cx="360000" cy="3600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2198A6C-4A70-4A88-9F40-6074B27AC8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96000" y="4132472"/>
            <a:ext cx="360000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64790"/>
      </p:ext>
    </p:extLst>
  </p:cSld>
  <p:clrMapOvr>
    <a:masterClrMapping/>
  </p:clrMapOvr>
  <p:transition>
    <p:cover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ED338-26C6-43A7-BBA0-DF4F95756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450" y="909000"/>
            <a:ext cx="10800000" cy="720000"/>
          </a:xfrm>
        </p:spPr>
        <p:txBody>
          <a:bodyPr/>
          <a:lstStyle/>
          <a:p>
            <a:r>
              <a:rPr lang="en-US" dirty="0"/>
              <a:t>State of the art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33B25A-C1C0-45EB-89CD-81A9D1DD6218}"/>
              </a:ext>
            </a:extLst>
          </p:cNvPr>
          <p:cNvSpPr/>
          <p:nvPr/>
        </p:nvSpPr>
        <p:spPr>
          <a:xfrm>
            <a:off x="1776000" y="1989000"/>
            <a:ext cx="5760000" cy="3162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Generic grade calculators</a:t>
            </a: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Atenea</a:t>
            </a:r>
            <a:r>
              <a:rPr lang="en-US" sz="2800" dirty="0"/>
              <a:t> - UPC’s virtual campus</a:t>
            </a:r>
          </a:p>
          <a:p>
            <a:pPr marL="457200" indent="-4572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Spreadsheet document</a:t>
            </a:r>
          </a:p>
        </p:txBody>
      </p:sp>
    </p:spTree>
    <p:extLst>
      <p:ext uri="{BB962C8B-B14F-4D97-AF65-F5344CB8AC3E}">
        <p14:creationId xmlns:p14="http://schemas.microsoft.com/office/powerpoint/2010/main" val="3731748176"/>
      </p:ext>
    </p:extLst>
  </p:cSld>
  <p:clrMapOvr>
    <a:masterClrMapping/>
  </p:clrMapOvr>
  <p:transition>
    <p:cover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FD35-45FB-440E-AE31-9D6AD44CB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3429000"/>
            <a:ext cx="11520000" cy="1440000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150" dirty="0"/>
              <a:t>P</a:t>
            </a:r>
            <a:r>
              <a:rPr lang="en-US" dirty="0"/>
              <a:t>E</a:t>
            </a:r>
            <a:r>
              <a:rPr lang="en-150" dirty="0"/>
              <a:t>C</a:t>
            </a:r>
            <a:r>
              <a:rPr lang="en-US" dirty="0"/>
              <a:t>I</a:t>
            </a:r>
            <a:r>
              <a:rPr lang="en-150" dirty="0"/>
              <a:t>F</a:t>
            </a:r>
            <a:r>
              <a:rPr lang="en-US" dirty="0"/>
              <a:t>I</a:t>
            </a:r>
            <a:r>
              <a:rPr lang="en-150" dirty="0"/>
              <a:t>C</a:t>
            </a:r>
            <a:r>
              <a:rPr lang="en-US" dirty="0"/>
              <a:t>A</a:t>
            </a:r>
            <a:r>
              <a:rPr lang="en-150" dirty="0"/>
              <a:t>T</a:t>
            </a:r>
            <a:r>
              <a:rPr lang="en-US" dirty="0"/>
              <a:t>I</a:t>
            </a:r>
            <a:r>
              <a:rPr lang="en-150" dirty="0"/>
              <a:t>O</a:t>
            </a:r>
            <a:r>
              <a:rPr lang="en-US" dirty="0"/>
              <a:t>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6EC0EC-1054-43E1-8171-5F90AB7D48DC}"/>
              </a:ext>
            </a:extLst>
          </p:cNvPr>
          <p:cNvSpPr txBox="1"/>
          <p:nvPr/>
        </p:nvSpPr>
        <p:spPr>
          <a:xfrm>
            <a:off x="4849508" y="4606826"/>
            <a:ext cx="2492990" cy="684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150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Requirements</a:t>
            </a:r>
            <a:endParaRPr lang="en-US" sz="28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8F0B3F3-E1B9-4E8C-B6DD-496933B9703E}"/>
                  </a:ext>
                </a:extLst>
              </p14:cNvPr>
              <p14:cNvContentPartPr/>
              <p14:nvPr/>
            </p14:nvContentPartPr>
            <p14:xfrm>
              <a:off x="6001537" y="-1125509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8F0B3F3-E1B9-4E8C-B6DD-496933B9703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2897" y="-113414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Graphic 27">
            <a:extLst>
              <a:ext uri="{FF2B5EF4-FFF2-40B4-BE49-F238E27FC236}">
                <a16:creationId xmlns:a16="http://schemas.microsoft.com/office/drawing/2014/main" id="{DBE6D271-DA02-443A-A6A0-C1AB1FFD0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56000" y="549000"/>
            <a:ext cx="1440087" cy="1440087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F4661387-7F5F-46F0-86E1-25CBECFFA9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768889" y="549000"/>
            <a:ext cx="1440087" cy="144008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87F92AC8-71BA-43C9-B86E-ADD5427296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768889" y="4868914"/>
            <a:ext cx="1439610" cy="143961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57A90E2C-7A12-477A-A236-D603C5F0CF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56000" y="4868436"/>
            <a:ext cx="1440088" cy="144008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4071874-C2A6-44C9-BBB9-7E782E1C36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43" y="1269000"/>
            <a:ext cx="2159913" cy="215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29527"/>
      </p:ext>
    </p:extLst>
  </p:cSld>
  <p:clrMapOvr>
    <a:masterClrMapping/>
  </p:clrMapOvr>
  <p:transition>
    <p:cover dir="u"/>
  </p:transition>
</p:sld>
</file>

<file path=ppt/theme/theme1.xml><?xml version="1.0" encoding="utf-8"?>
<a:theme xmlns:a="http://schemas.openxmlformats.org/drawingml/2006/main" name="Tema de Office">
  <a:themeElements>
    <a:clrScheme name="GradeCalc">
      <a:dk1>
        <a:srgbClr val="222222"/>
      </a:dk1>
      <a:lt1>
        <a:srgbClr val="FEFEFE"/>
      </a:lt1>
      <a:dk2>
        <a:srgbClr val="444444"/>
      </a:dk2>
      <a:lt2>
        <a:srgbClr val="EEEEEE"/>
      </a:lt2>
      <a:accent1>
        <a:srgbClr val="1B9F64"/>
      </a:accent1>
      <a:accent2>
        <a:srgbClr val="6A7FDB"/>
      </a:accent2>
      <a:accent3>
        <a:srgbClr val="CF5155"/>
      </a:accent3>
      <a:accent4>
        <a:srgbClr val="E29A28"/>
      </a:accent4>
      <a:accent5>
        <a:srgbClr val="9464A8"/>
      </a:accent5>
      <a:accent6>
        <a:srgbClr val="C9AA67"/>
      </a:accent6>
      <a:hlink>
        <a:srgbClr val="6A7FDB"/>
      </a:hlink>
      <a:folHlink>
        <a:srgbClr val="6A7FDB"/>
      </a:folHlink>
    </a:clrScheme>
    <a:fontScheme name="Nunito">
      <a:majorFont>
        <a:latin typeface="Nunito"/>
        <a:ea typeface=""/>
        <a:cs typeface=""/>
      </a:majorFont>
      <a:minorFont>
        <a:latin typeface="Nuni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4294</TotalTime>
  <Words>2089</Words>
  <Application>Microsoft Office PowerPoint</Application>
  <PresentationFormat>Widescreen</PresentationFormat>
  <Paragraphs>403</Paragraphs>
  <Slides>36</Slides>
  <Notes>2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 SF Mono Liga Cool</vt:lpstr>
      <vt:lpstr>Arial</vt:lpstr>
      <vt:lpstr>Calibri</vt:lpstr>
      <vt:lpstr>Cambria Math</vt:lpstr>
      <vt:lpstr>Nunito</vt:lpstr>
      <vt:lpstr>Tema de Office</vt:lpstr>
      <vt:lpstr>College grades manager and speculator  progressive web app</vt:lpstr>
      <vt:lpstr>Overview</vt:lpstr>
      <vt:lpstr>Contents</vt:lpstr>
      <vt:lpstr>INTRODUCTION</vt:lpstr>
      <vt:lpstr>The problem</vt:lpstr>
      <vt:lpstr>How to calculate the necessary grade?</vt:lpstr>
      <vt:lpstr>What do students do?</vt:lpstr>
      <vt:lpstr>State of the art</vt:lpstr>
      <vt:lpstr>SPECIFICATION</vt:lpstr>
      <vt:lpstr>Objectives</vt:lpstr>
      <vt:lpstr>Functional requirements</vt:lpstr>
      <vt:lpstr>Non-functional requirements</vt:lpstr>
      <vt:lpstr>IMPLEMENTATION</vt:lpstr>
      <vt:lpstr>Architecture</vt:lpstr>
      <vt:lpstr>Database</vt:lpstr>
      <vt:lpstr>Navigational map</vt:lpstr>
      <vt:lpstr>Brand identity</vt:lpstr>
      <vt:lpstr>EVALUATION</vt:lpstr>
      <vt:lpstr>Tests</vt:lpstr>
      <vt:lpstr>Automatic tests subject</vt:lpstr>
      <vt:lpstr>DevOps</vt:lpstr>
      <vt:lpstr>Satisfaction survey</vt:lpstr>
      <vt:lpstr>POST-DEVELOPMENT</vt:lpstr>
      <vt:lpstr>DEMO TIME</vt:lpstr>
      <vt:lpstr>CONCLUSIONS</vt:lpstr>
      <vt:lpstr>Future work</vt:lpstr>
      <vt:lpstr>Conclusions</vt:lpstr>
      <vt:lpstr>THANK YOU</vt:lpstr>
      <vt:lpstr>College grades manager and speculator  progressive web app</vt:lpstr>
      <vt:lpstr>APPENDIX</vt:lpstr>
      <vt:lpstr>Web performance 1</vt:lpstr>
      <vt:lpstr>Web performance 2</vt:lpstr>
      <vt:lpstr>PowerPoint Presentation</vt:lpstr>
      <vt:lpstr>Total costs</vt:lpstr>
      <vt:lpstr>Detailed expenses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Maurici Abad</dc:creator>
  <cp:lastModifiedBy>Maurici Abad</cp:lastModifiedBy>
  <cp:revision>91</cp:revision>
  <dcterms:created xsi:type="dcterms:W3CDTF">2020-06-27T13:21:44Z</dcterms:created>
  <dcterms:modified xsi:type="dcterms:W3CDTF">2020-07-03T14:22:54Z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LastKnownPath">
    <vt:lpwstr>https://d.docs.live.net/e70f2e0543ce807b/Documentos/TFG v0.pptx</vt:lpwstr>
  </property>
</Properties>
</file>